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D710-194B-40BA-88E4-59C1D021F28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Буклеты\пятый буклет 2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2376264" cy="625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 используется: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для обогащения словарного запаса;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обучении составлению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рассказов;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пересказывании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художественной литературы;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отгадывании и заучивании загадок, пословиц, стихов;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знакомстве с цифрами и буквами.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Мнемотехнику можно использовать с раннего возраста. Таблицы могут быть цветными и чёрно-белыми.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04664"/>
            <a:ext cx="2448272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(мнемоника) в переводе с греческого — «искусство запоминания».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система методов и приемов, обеспечивающих эффективное запоминание, сохранение и воспроизведение информации.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32656"/>
            <a:ext cx="2592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изображения в виде картинок или схематичных изображений. В каждой картинке зашифрована строчка стихотворения.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Ребёнок быстрее запоминает информацию зрительно, чем опираясь на слуховой анализатор.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Мнемотаблицы применяются для формирования памяти,  мелкой моторики, развивают произвольное внимание, речь и воображение.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Буклеты\пятый буклет 1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237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можно отображать в таблице: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главных героев произведений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волк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явления природы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дождь 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- солнце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понятные детям действия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бил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предметы и их признаки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466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4482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348880"/>
            <a:ext cx="54483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sus\Desktop\DSCF35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Desktop\DSCF35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93096"/>
            <a:ext cx="781050" cy="50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01235" y="188640"/>
            <a:ext cx="254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Рисунок 9" descr="пропропро 001-пред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275856" y="620688"/>
            <a:ext cx="2448272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03848" y="3717032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Уронило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лучик золотой.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Вырос одуванчик первый, молодой.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него чудесный золотистый цвет,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Он большого солнца маленький портрет.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188640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ребёнка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№80 «Берёзка»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1412776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 для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5805264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Маслина С.В. 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Таганрог 2013г.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234</Words>
  <Application>Microsoft Office PowerPoint</Application>
  <PresentationFormat>Экран (4:3)</PresentationFormat>
  <Paragraphs>44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</cp:revision>
  <dcterms:created xsi:type="dcterms:W3CDTF">2013-09-05T11:03:18Z</dcterms:created>
  <dcterms:modified xsi:type="dcterms:W3CDTF">2013-09-22T15:54:43Z</dcterms:modified>
</cp:coreProperties>
</file>