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2263-6BA1-40EE-919B-EB7BBB61504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AC8B-D6B8-443F-95B9-78D1A637F5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Буклеты\четвёртый буклет 2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Две сестры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сестры, две руки, Рубят, строят, роют, Рвут на грядках сорняки,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 друга моют.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&amp;kcy;&amp;acy;&amp;kcy; &amp;zcy;&amp;acy;&amp;pcy;&amp;ocy;&amp;mcy;&amp;ncy;&amp;icy;&amp;tcy;&amp;softcy; &amp;scy;&amp;tcy;&amp;icy;&amp;khcy;&amp;ocy;&amp;tcy;&amp;vcy;&amp;ocy;&amp;rcy;&amp;ie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26876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фрукты мы берем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  корзинку их кладем: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Слива, персик, апельсин,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Груша, киви, мандарин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://omel.ucoz.ru/stichi/frukti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44208" y="3326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72200" y="-215001"/>
            <a:ext cx="2771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на стол кладем.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Лук, морковка, кабачок,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Помидор, горох,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omel.ucoz.ru/stichi/owochi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Буклеты\четвёр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2708921"/>
            <a:ext cx="2376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Использование мнемотехники при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разучивании стихотворений.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26064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ребёнка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№80 «Берёзка»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66124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Маслина С.В. 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Таганрог 2013г.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Строим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Молотком и топором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строим новый дом.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доме много этажей,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взрослых и детей.</a:t>
            </a:r>
          </a:p>
        </p:txBody>
      </p:sp>
      <p:pic>
        <p:nvPicPr>
          <p:cNvPr id="7" name="Рисунок 6" descr="http://omel.ucoz.ru/stichi/dom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26064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Вышла Маша на крыльцо 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Вышла Маша на крыльцо: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растет деревцо,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растет другое,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Красиво какое!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Стала Машенька считать,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Насчитала ровно пять.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деревья эти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Сосчитайте, дети!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http://omel.ucoz.ru/stich-le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78</Words>
  <Application>Microsoft Office PowerPoint</Application>
  <PresentationFormat>Экран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23</cp:revision>
  <dcterms:created xsi:type="dcterms:W3CDTF">2013-05-20T17:03:45Z</dcterms:created>
  <dcterms:modified xsi:type="dcterms:W3CDTF">2013-09-22T16:00:35Z</dcterms:modified>
</cp:coreProperties>
</file>