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71" r:id="rId11"/>
    <p:sldId id="273" r:id="rId12"/>
    <p:sldId id="272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9T18:50:46.678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E02AB-F5A2-407A-A84B-1BCDABDB97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86F21F-F253-4363-8F2C-52039085ED04}">
      <dgm:prSet/>
      <dgm:spPr/>
      <dgm:t>
        <a:bodyPr/>
        <a:lstStyle/>
        <a:p>
          <a:pPr rtl="0"/>
          <a:r>
            <a:rPr lang="ru-RU" baseline="0" dirty="0" smtClean="0"/>
            <a:t>Декоративные возможности гофрированной бумаги</a:t>
          </a:r>
          <a:endParaRPr lang="ru-RU" baseline="0" dirty="0"/>
        </a:p>
      </dgm:t>
    </dgm:pt>
    <dgm:pt modelId="{B1A74D50-7875-4FB9-8020-D39FC2ABF66E}" type="parTrans" cxnId="{EBA62B2F-292F-4ABC-8F92-55760391C391}">
      <dgm:prSet/>
      <dgm:spPr/>
      <dgm:t>
        <a:bodyPr/>
        <a:lstStyle/>
        <a:p>
          <a:endParaRPr lang="ru-RU"/>
        </a:p>
      </dgm:t>
    </dgm:pt>
    <dgm:pt modelId="{E865F08B-4E0A-4C9D-906F-8E491A9B9F56}" type="sibTrans" cxnId="{EBA62B2F-292F-4ABC-8F92-55760391C391}">
      <dgm:prSet/>
      <dgm:spPr/>
      <dgm:t>
        <a:bodyPr/>
        <a:lstStyle/>
        <a:p>
          <a:endParaRPr lang="ru-RU"/>
        </a:p>
      </dgm:t>
    </dgm:pt>
    <dgm:pt modelId="{616A1C63-EF25-45BD-AA71-AEDBAA2D7AB8}" type="pres">
      <dgm:prSet presAssocID="{655E02AB-F5A2-407A-A84B-1BCDABDB97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883089-897F-48C3-91C1-13EF785F6CA4}" type="pres">
      <dgm:prSet presAssocID="{1286F21F-F253-4363-8F2C-52039085ED04}" presName="parentText" presStyleLbl="node1" presStyleIdx="0" presStyleCnt="1" custScaleX="99376" custScaleY="12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A62B2F-292F-4ABC-8F92-55760391C391}" srcId="{655E02AB-F5A2-407A-A84B-1BCDABDB97FC}" destId="{1286F21F-F253-4363-8F2C-52039085ED04}" srcOrd="0" destOrd="0" parTransId="{B1A74D50-7875-4FB9-8020-D39FC2ABF66E}" sibTransId="{E865F08B-4E0A-4C9D-906F-8E491A9B9F56}"/>
    <dgm:cxn modelId="{3D4A7CC1-82FE-4586-A065-ADBD970F9749}" type="presOf" srcId="{1286F21F-F253-4363-8F2C-52039085ED04}" destId="{52883089-897F-48C3-91C1-13EF785F6CA4}" srcOrd="0" destOrd="0" presId="urn:microsoft.com/office/officeart/2005/8/layout/vList2"/>
    <dgm:cxn modelId="{84618946-DB41-42C6-A4C3-292623037373}" type="presOf" srcId="{655E02AB-F5A2-407A-A84B-1BCDABDB97FC}" destId="{616A1C63-EF25-45BD-AA71-AEDBAA2D7AB8}" srcOrd="0" destOrd="0" presId="urn:microsoft.com/office/officeart/2005/8/layout/vList2"/>
    <dgm:cxn modelId="{E8B33C75-4249-49C2-B866-8A642A4EFCAF}" type="presParOf" srcId="{616A1C63-EF25-45BD-AA71-AEDBAA2D7AB8}" destId="{52883089-897F-48C3-91C1-13EF785F6C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883089-897F-48C3-91C1-13EF785F6CA4}">
      <dsp:nvSpPr>
        <dsp:cNvPr id="0" name=""/>
        <dsp:cNvSpPr/>
      </dsp:nvSpPr>
      <dsp:spPr>
        <a:xfrm>
          <a:off x="27102" y="0"/>
          <a:ext cx="8632594" cy="838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dirty="0" smtClean="0"/>
            <a:t>Декоративные возможности гофрированной бумаги</a:t>
          </a:r>
          <a:endParaRPr lang="ru-RU" sz="2900" kern="1200" baseline="0" dirty="0"/>
        </a:p>
      </dsp:txBody>
      <dsp:txXfrm>
        <a:off x="27102" y="0"/>
        <a:ext cx="8632594" cy="838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894CB1-4FB7-4DED-8D65-5CA715BA03A8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310A75-2231-4A94-85D6-270DADFA90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980728"/>
            <a:ext cx="7406640" cy="8513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Мастер-класс</a:t>
            </a:r>
            <a:br>
              <a:rPr lang="ru-RU" sz="2400" dirty="0" smtClean="0"/>
            </a:br>
            <a:r>
              <a:rPr lang="ru-RU" sz="2400" dirty="0" smtClean="0"/>
              <a:t> «Чудеса из </a:t>
            </a:r>
            <a:r>
              <a:rPr lang="ru-RU" sz="2400" dirty="0" err="1" smtClean="0"/>
              <a:t>крепированной</a:t>
            </a:r>
            <a:r>
              <a:rPr lang="ru-RU" sz="2400" dirty="0" smtClean="0"/>
              <a:t> бумаги»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Подготовила </a:t>
            </a:r>
            <a:r>
              <a:rPr lang="ru-RU" sz="2000" dirty="0" smtClean="0"/>
              <a:t>воспитатель МАДОУ № 102 Кировского района Г Кемерово</a:t>
            </a:r>
            <a:r>
              <a:rPr lang="ru-RU" sz="2000" dirty="0" smtClean="0"/>
              <a:t>  </a:t>
            </a:r>
            <a:endParaRPr lang="ru-RU" sz="2000" dirty="0" smtClean="0"/>
          </a:p>
          <a:p>
            <a:pPr algn="ctr"/>
            <a:r>
              <a:rPr lang="ru-RU" sz="2000" dirty="0" smtClean="0"/>
              <a:t>Егорова </a:t>
            </a:r>
            <a:r>
              <a:rPr lang="ru-RU" sz="2000" smtClean="0"/>
              <a:t>Екатерина </a:t>
            </a:r>
            <a:r>
              <a:rPr lang="ru-RU" sz="2000" smtClean="0"/>
              <a:t>Валентиновна</a:t>
            </a:r>
            <a:endParaRPr lang="ru-RU" sz="2000" dirty="0" smtClean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из </a:t>
            </a:r>
            <a:r>
              <a:rPr lang="ru-RU" dirty="0" err="1" smtClean="0"/>
              <a:t>крепированной</a:t>
            </a:r>
            <a:r>
              <a:rPr lang="ru-RU" dirty="0" smtClean="0"/>
              <a:t> бумаги</a:t>
            </a:r>
            <a:endParaRPr lang="ru-RU" dirty="0"/>
          </a:p>
        </p:txBody>
      </p:sp>
      <p:pic>
        <p:nvPicPr>
          <p:cNvPr id="7" name="Содержимое 6" descr="12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70857"/>
            <a:ext cx="4191000" cy="2783086"/>
          </a:xfrm>
        </p:spPr>
      </p:pic>
      <p:pic>
        <p:nvPicPr>
          <p:cNvPr id="8" name="Содержимое 7" descr="2_15_y35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825" y="1676400"/>
            <a:ext cx="348615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Сочетание цветов бумаги создаёт характер композиции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Нежная композиция «Цветок-венок»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Яркая композиция «</a:t>
            </a:r>
            <a:r>
              <a:rPr lang="ru-RU" smtClean="0"/>
              <a:t>Тропический цветок»</a:t>
            </a:r>
            <a:endParaRPr lang="ru-RU"/>
          </a:p>
        </p:txBody>
      </p:sp>
      <p:pic>
        <p:nvPicPr>
          <p:cNvPr id="7" name="Содержимое 6" descr="92512919_DSCF67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Содержимое 7" descr="colorful-wedding-diy-project-reception-decor-crepe-paper-flowers-13__full-carouse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83216"/>
            <a:ext cx="4289425" cy="280740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Ёлочка-сувенир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Новогодняя ёлочка изготавливается из отдельных бумажных кисточек, закрепляемых на пирамидальную основу</a:t>
            </a:r>
            <a:endParaRPr lang="ru-RU" sz="1800" dirty="0"/>
          </a:p>
        </p:txBody>
      </p:sp>
      <p:pic>
        <p:nvPicPr>
          <p:cNvPr id="5" name="Содержимое 4" descr="d23a00_wmar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24985" y="609600"/>
            <a:ext cx="3840480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Возможные композиции из </a:t>
            </a:r>
            <a:r>
              <a:rPr lang="ru-RU" sz="2000" smtClean="0"/>
              <a:t>полученных элементов</a:t>
            </a:r>
            <a:endParaRPr lang="ru-RU" sz="20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Зимняя композиция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Летняя композиция</a:t>
            </a:r>
            <a:endParaRPr lang="ru-RU" dirty="0"/>
          </a:p>
        </p:txBody>
      </p:sp>
      <p:pic>
        <p:nvPicPr>
          <p:cNvPr id="7" name="Содержимое 6" descr="SAM_356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48333" y="1316038"/>
            <a:ext cx="2956322" cy="3941762"/>
          </a:xfrm>
        </p:spPr>
      </p:pic>
      <p:pic>
        <p:nvPicPr>
          <p:cNvPr id="8" name="Содержимое 7" descr="SAM_356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14751" y="1316038"/>
            <a:ext cx="2956322" cy="394176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Работы обучающихся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Корзиночка выполнена способом плетения, цветы изготовлены из закрученных лепестков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изделие из сплетённых цветных прутиков может быть и корзиночкой  и шляпой для куклы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Содержимое 6" descr="SAM_34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47963" y="1316038"/>
            <a:ext cx="2957061" cy="3941762"/>
          </a:xfrm>
        </p:spPr>
      </p:pic>
      <p:pic>
        <p:nvPicPr>
          <p:cNvPr id="8" name="Содержимое 7" descr="SAM_357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4" cy="3217069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686800" cy="21797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Спасибо за внимание! Успехов в творчестве!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Первое упоминание о гофрированной бумаге уходит в далекий 1856 год в Великобританию, где бумага гофрированная была использована как подкладка для шляп. Необычное применение гофрированной бумаги, не так ли?</a:t>
            </a:r>
          </a:p>
          <a:p>
            <a:r>
              <a:rPr lang="ru-RU" sz="1800" dirty="0" smtClean="0"/>
              <a:t>Сегодня бумажная промышленность производит огромный ассортимент жатой бумаги (гофрированной бумаги) разных сортов, область применения которой стала намного шире первоначальной. Это отличный декоративный и поделочный материал, позволяющий создать не только подарки, костюмы, цветы из гофрированной бумаги, но даже и декорации. Вот только для разных целей используют разную гофрированную бумагу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Особенности </a:t>
            </a:r>
            <a:r>
              <a:rPr lang="ru-RU" sz="1800" dirty="0" err="1" smtClean="0"/>
              <a:t>крепированной</a:t>
            </a:r>
            <a:r>
              <a:rPr lang="ru-RU" sz="1800" dirty="0" smtClean="0"/>
              <a:t> бумаги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Так, флористическая гофрированная бумага плотноватая, менее мягкая и отлично держит форму. Такая бумага гофрированная может быть использована не только во флористике, но и отлично подойдет для создания карнавальных костюмов.</a:t>
            </a:r>
          </a:p>
          <a:p>
            <a:r>
              <a:rPr lang="ru-RU" sz="2000" dirty="0" smtClean="0"/>
              <a:t>В зависимости от размера гофры, различают просто гофрированную и </a:t>
            </a:r>
            <a:r>
              <a:rPr lang="ru-RU" sz="2000" dirty="0" err="1" smtClean="0"/>
              <a:t>крепированную</a:t>
            </a:r>
            <a:r>
              <a:rPr lang="ru-RU" sz="2000" dirty="0" smtClean="0"/>
              <a:t> бумагу.</a:t>
            </a:r>
          </a:p>
          <a:p>
            <a:endParaRPr lang="ru-RU" dirty="0"/>
          </a:p>
        </p:txBody>
      </p:sp>
      <p:pic>
        <p:nvPicPr>
          <p:cNvPr id="5" name="Содержимое 4" descr="SAM_35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познакомимся с различными способами и приёмами работы с </a:t>
            </a:r>
            <a:r>
              <a:rPr lang="ru-RU" sz="2000" dirty="0" err="1" smtClean="0"/>
              <a:t>крепированной</a:t>
            </a:r>
            <a:r>
              <a:rPr lang="ru-RU" sz="2000" dirty="0" smtClean="0"/>
              <a:t> бумагой на примере изготовления  декоративной композиции.</a:t>
            </a:r>
            <a:endParaRPr lang="ru-RU" sz="2000" dirty="0"/>
          </a:p>
        </p:txBody>
      </p:sp>
      <p:pic>
        <p:nvPicPr>
          <p:cNvPr id="4" name="Содержимое 3" descr="SAM_35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916832"/>
            <a:ext cx="3394472" cy="4525962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нам понадобятся ножницы, </a:t>
            </a:r>
            <a:r>
              <a:rPr lang="ru-RU" sz="1600" dirty="0" err="1" smtClean="0"/>
              <a:t>крепированная</a:t>
            </a:r>
            <a:r>
              <a:rPr lang="ru-RU" sz="1600" dirty="0" smtClean="0"/>
              <a:t> бумага и  медная проволока</a:t>
            </a:r>
            <a:endParaRPr lang="ru-RU" sz="1600" dirty="0"/>
          </a:p>
        </p:txBody>
      </p:sp>
      <p:pic>
        <p:nvPicPr>
          <p:cNvPr id="4" name="Содержимое 3" descr="SAM_35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552728" cy="4896544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Приём  оборачивания  проволоки  бумажной лентой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Виды возможного использования</a:t>
            </a:r>
            <a:endParaRPr lang="ru-RU" dirty="0"/>
          </a:p>
        </p:txBody>
      </p:sp>
      <p:pic>
        <p:nvPicPr>
          <p:cNvPr id="7" name="Содержимое 6" descr="SAM_357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Содержимое 7" descr="SAM_357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заполнения формы внутри используется смятая обычная бумага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Создание объёмных форм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Примеры использования</a:t>
            </a:r>
            <a:endParaRPr lang="ru-RU" dirty="0"/>
          </a:p>
        </p:txBody>
      </p:sp>
      <p:pic>
        <p:nvPicPr>
          <p:cNvPr id="7" name="Содержимое 6" descr="SAM_357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291012" cy="3218259"/>
          </a:xfrm>
        </p:spPr>
      </p:pic>
      <p:pic>
        <p:nvPicPr>
          <p:cNvPr id="8" name="Содержимое 7" descr="SAM_35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Лента бумаги нарезается бахромой и  каждая полоска скручивается пальцами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Сворачивание и скручивание бумаги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Пример использования</a:t>
            </a:r>
            <a:endParaRPr lang="ru-RU" dirty="0"/>
          </a:p>
        </p:txBody>
      </p:sp>
      <p:pic>
        <p:nvPicPr>
          <p:cNvPr id="7" name="Содержимое 6" descr="SAM_36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Содержимое 7" descr="SAM_36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Создание композиции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Для закрепления элементов композиции необходима основа. Это может быть рамочка, плетёная корзинка, декоративная ветка и многое другое. В соответствии с характером замысла и с учётом сочетания форм и цветов все заготовленные элементы собираются в единый ансамбль.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Крепированная</a:t>
            </a:r>
            <a:r>
              <a:rPr lang="ru-RU" sz="2000" dirty="0" smtClean="0"/>
              <a:t> бумага хорошо сочетается с различными искусственными и природными материалами. Это могут быть засушенные флористические материалы (цветы, листья, веточки), семена растений, бусины и камешки, бисер и фольга. Всё зависит от смелости фантазии автора работы.</a:t>
            </a: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328</TotalTime>
  <Words>383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Мастер-класс  «Чудеса из крепированной бумаги»</vt:lpstr>
      <vt:lpstr>Слайд 2</vt:lpstr>
      <vt:lpstr>Особенности крепированной бумаги</vt:lpstr>
      <vt:lpstr>познакомимся с различными способами и приёмами работы с крепированной бумагой на примере изготовления  декоративной композиции.</vt:lpstr>
      <vt:lpstr> нам понадобятся ножницы, крепированная бумага и  медная проволока</vt:lpstr>
      <vt:lpstr>Слайд 6</vt:lpstr>
      <vt:lpstr>Для заполнения формы внутри используется смятая обычная бумага</vt:lpstr>
      <vt:lpstr>Лента бумаги нарезается бахромой и  каждая полоска скручивается пальцами</vt:lpstr>
      <vt:lpstr>Создание композиции</vt:lpstr>
      <vt:lpstr>Цветы из крепированной бумаги</vt:lpstr>
      <vt:lpstr>Сочетание цветов бумаги создаёт характер композиции</vt:lpstr>
      <vt:lpstr>   Ёлочка-сувенир</vt:lpstr>
      <vt:lpstr>Возможные композиции из полученных элементов</vt:lpstr>
      <vt:lpstr>Работы обучающихся</vt:lpstr>
      <vt:lpstr>Спасибо за внимание! Успехов в творчестве!</vt:lpstr>
    </vt:vector>
  </TitlesOfParts>
  <Company>Windows 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любимцы</dc:title>
  <dc:creator>User</dc:creator>
  <cp:lastModifiedBy>User</cp:lastModifiedBy>
  <cp:revision>54</cp:revision>
  <dcterms:created xsi:type="dcterms:W3CDTF">2012-11-15T15:32:29Z</dcterms:created>
  <dcterms:modified xsi:type="dcterms:W3CDTF">2013-09-22T11:38:56Z</dcterms:modified>
</cp:coreProperties>
</file>