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C832827-DE61-4360-AA94-45E0819A4A6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6C3B783-9485-4A24-AE45-DC4B1D0987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5600" dirty="0" smtClean="0"/>
              <a:t>Проект подготовила педагог Рыбак В.А. совместно с Рыбак Лизой</a:t>
            </a:r>
          </a:p>
          <a:p>
            <a:r>
              <a:rPr lang="ru-RU" sz="5600" dirty="0" smtClean="0"/>
              <a:t> МБДОУ д</a:t>
            </a:r>
            <a:r>
              <a:rPr lang="en-US" sz="5600" dirty="0" smtClean="0"/>
              <a:t>/</a:t>
            </a:r>
            <a:r>
              <a:rPr lang="ru-RU" sz="5600" dirty="0" smtClean="0"/>
              <a:t>с к-в №15 </a:t>
            </a:r>
            <a:r>
              <a:rPr lang="ru-RU" sz="5600" dirty="0" err="1" smtClean="0"/>
              <a:t>г.Кропоткин</a:t>
            </a:r>
            <a:r>
              <a:rPr lang="ru-RU" sz="5600" dirty="0" smtClean="0"/>
              <a:t> Кавказский район             2014г</a:t>
            </a:r>
            <a:endParaRPr lang="ru-RU" sz="5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наше белое пушистое чудо.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5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28601"/>
            <a:ext cx="8472239" cy="5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Бедняжка в нашем дворе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546152" cy="5615520"/>
          </a:xfrm>
        </p:spPr>
        <p:txBody>
          <a:bodyPr>
            <a:normAutofit/>
          </a:bodyPr>
          <a:lstStyle/>
          <a:p>
            <a:r>
              <a:rPr lang="ru-RU" dirty="0" smtClean="0"/>
              <a:t>Мы с мамой шли из детского сада домой и увидели, что у нас во дворе </a:t>
            </a:r>
            <a:r>
              <a:rPr lang="ru-RU" dirty="0" smtClean="0"/>
              <a:t>м</a:t>
            </a:r>
            <a:r>
              <a:rPr lang="ru-RU" dirty="0" smtClean="0"/>
              <a:t>аленький </a:t>
            </a:r>
            <a:r>
              <a:rPr lang="ru-RU" dirty="0"/>
              <a:t>котёнок ёжась от холодного ветра в пушистый комок, мягко перепрыгивал через </a:t>
            </a:r>
            <a:r>
              <a:rPr lang="ru-RU" dirty="0" smtClean="0"/>
              <a:t>лужицы</a:t>
            </a:r>
            <a:r>
              <a:rPr lang="ru-RU" dirty="0"/>
              <a:t>, пробираясь к тёплому подвалу, где несколько последних дней был его дом.</a:t>
            </a:r>
            <a:br>
              <a:rPr lang="ru-RU" dirty="0"/>
            </a:br>
            <a:r>
              <a:rPr lang="ru-RU" dirty="0" smtClean="0"/>
              <a:t>Шерсть </a:t>
            </a:r>
            <a:r>
              <a:rPr lang="ru-RU" dirty="0"/>
              <a:t>сбилась в тоненькие иголочки полузамерзших колтунов-сосулек, лапки замёрзли от </a:t>
            </a:r>
            <a:r>
              <a:rPr lang="ru-RU" dirty="0" smtClean="0"/>
              <a:t>бесконечной воды </a:t>
            </a:r>
            <a:r>
              <a:rPr lang="ru-RU" dirty="0"/>
              <a:t>на </a:t>
            </a:r>
            <a:r>
              <a:rPr lang="ru-RU" dirty="0" smtClean="0"/>
              <a:t>асфальте. Большие </a:t>
            </a:r>
            <a:r>
              <a:rPr lang="ru-RU" dirty="0"/>
              <a:t>янтарные глаза настороженно поглядывали по сторонам – не попадётся ли кто знакомый? Тогда к нему можно будет пристать, ласково умоляюще мяукнуть и жалобно заглянуть в глаза, вызывая сострадание. Но здесь никого не было.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26997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4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28601"/>
            <a:ext cx="8472239" cy="824136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пасение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18160" cy="51834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Мои тепленькие ручки подняли </a:t>
            </a:r>
            <a:r>
              <a:rPr lang="ru-RU" dirty="0"/>
              <a:t>холодный комочек, который неожиданный ветер швырнул под ноги. Приложив, освобожденную от перчатки руку к щупленькому тельцу,  </a:t>
            </a:r>
            <a:r>
              <a:rPr lang="ru-RU" dirty="0" smtClean="0"/>
              <a:t>мы с мамой убедились в </a:t>
            </a:r>
            <a:r>
              <a:rPr lang="ru-RU" dirty="0"/>
              <a:t>живучести семейства кошачьих и </a:t>
            </a:r>
            <a:r>
              <a:rPr lang="ru-RU" dirty="0" smtClean="0"/>
              <a:t>переложили </a:t>
            </a:r>
            <a:r>
              <a:rPr lang="ru-RU" dirty="0"/>
              <a:t>его за пазуху </a:t>
            </a:r>
            <a:r>
              <a:rPr lang="ru-RU" dirty="0" smtClean="0"/>
              <a:t>к моему </a:t>
            </a:r>
            <a:r>
              <a:rPr lang="ru-RU" dirty="0"/>
              <a:t>теплому свитеру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 котенок попал к нам домой! …ура))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…Котёнок </a:t>
            </a:r>
            <a:r>
              <a:rPr lang="ru-RU" dirty="0"/>
              <a:t>потянулся, всем тельцем ощущая тепло рельефной батареи. Снег с шерстки оттаял, образовав маленькие лужицы на полу, а батарея даже высушила мокрый </a:t>
            </a:r>
            <a:r>
              <a:rPr lang="ru-RU" dirty="0" smtClean="0"/>
              <a:t>беленький мех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2592288" cy="16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83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1"/>
            <a:ext cx="8616255" cy="5361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690168" cy="5831544"/>
          </a:xfrm>
        </p:spPr>
        <p:txBody>
          <a:bodyPr/>
          <a:lstStyle/>
          <a:p>
            <a:r>
              <a:rPr lang="ru-RU" dirty="0"/>
              <a:t>Так котёнок остался жить </a:t>
            </a:r>
            <a:r>
              <a:rPr lang="ru-RU" dirty="0" smtClean="0"/>
              <a:t>у нас дома. Мы с мамой и моей сестрой назвали его Соней ( это оказалась девочка и она очень любила поспать!) </a:t>
            </a:r>
            <a:r>
              <a:rPr lang="ru-RU" dirty="0"/>
              <a:t>Каждое утро </a:t>
            </a:r>
            <a:r>
              <a:rPr lang="ru-RU" dirty="0" smtClean="0"/>
              <a:t>я вставала, наливала </a:t>
            </a:r>
            <a:r>
              <a:rPr lang="ru-RU" dirty="0"/>
              <a:t>миску </a:t>
            </a:r>
            <a:r>
              <a:rPr lang="ru-RU" dirty="0" smtClean="0"/>
              <a:t>молока нашей Сони, завтракала </a:t>
            </a:r>
            <a:r>
              <a:rPr lang="ru-RU" dirty="0"/>
              <a:t>и </a:t>
            </a:r>
            <a:r>
              <a:rPr lang="ru-RU" dirty="0" smtClean="0"/>
              <a:t>уходила в садик. Когда </a:t>
            </a:r>
            <a:r>
              <a:rPr lang="ru-RU" dirty="0"/>
              <a:t>входная дверь щелкала замком </a:t>
            </a:r>
            <a:r>
              <a:rPr lang="ru-RU" dirty="0" smtClean="0"/>
              <a:t>и мы возвращались домой, наша Соня, </a:t>
            </a:r>
            <a:r>
              <a:rPr lang="ru-RU" dirty="0"/>
              <a:t>радостно мяукая, </a:t>
            </a:r>
            <a:r>
              <a:rPr lang="ru-RU" dirty="0" smtClean="0"/>
              <a:t>прыгала в мои </a:t>
            </a:r>
            <a:r>
              <a:rPr lang="ru-RU" dirty="0"/>
              <a:t>ласковые </a:t>
            </a:r>
            <a:r>
              <a:rPr lang="ru-RU" dirty="0" smtClean="0"/>
              <a:t>ручки, </a:t>
            </a:r>
            <a:r>
              <a:rPr lang="ru-RU" dirty="0"/>
              <a:t>и для </a:t>
            </a:r>
            <a:r>
              <a:rPr lang="ru-RU" dirty="0" smtClean="0"/>
              <a:t>неё </a:t>
            </a:r>
            <a:r>
              <a:rPr lang="ru-RU" dirty="0"/>
              <a:t>не было большего счастья, чем услышать: «А я уже </a:t>
            </a:r>
            <a:r>
              <a:rPr lang="ru-RU" dirty="0" smtClean="0"/>
              <a:t>соскучилась, Соня!»……….Так прошло время и наша Соня росла и хорошела….                                                 Стеснялась…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2448272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16835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16255" cy="2564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 нашей уже взрослой</a:t>
            </a:r>
            <a:br>
              <a:rPr lang="ru-RU" dirty="0" smtClean="0"/>
            </a:br>
            <a:r>
              <a:rPr lang="ru-RU" dirty="0" smtClean="0"/>
              <a:t>Сони тоже будут </a:t>
            </a:r>
            <a:r>
              <a:rPr lang="en-US" dirty="0" smtClean="0"/>
              <a:t>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маленькие котята!</a:t>
            </a:r>
            <a:r>
              <a:rPr lang="en-US" dirty="0" smtClean="0"/>
              <a:t>  </a:t>
            </a:r>
            <a:r>
              <a:rPr lang="ru-RU" dirty="0" smtClean="0"/>
              <a:t>Мы их ждали с большим нетерпением…..</a:t>
            </a:r>
            <a:r>
              <a:rPr lang="en-US" dirty="0" smtClean="0"/>
              <a:t>  </a:t>
            </a:r>
            <a:r>
              <a:rPr lang="ru-RU" dirty="0" smtClean="0"/>
              <a:t>И через почти 2 долгих месяца рано утром …..</a:t>
            </a:r>
            <a:r>
              <a:rPr lang="en-US" dirty="0" smtClean="0"/>
              <a:t>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3744416" cy="2448272"/>
          </a:xfrm>
        </p:spPr>
      </p:pic>
    </p:spTree>
    <p:extLst>
      <p:ext uri="{BB962C8B-B14F-4D97-AF65-F5344CB8AC3E}">
        <p14:creationId xmlns:p14="http://schemas.microsoft.com/office/powerpoint/2010/main" val="2400879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88263" cy="24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обнаружили замечательных, малюсеньких крошек! Она подарила им всю любовь и нежность, которую не получила сама в столь юном возрасте. Котята росли красивыми, упитанными проказниками!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4536504" cy="3168352"/>
          </a:xfrm>
        </p:spPr>
      </p:pic>
    </p:spTree>
    <p:extLst>
      <p:ext uri="{BB962C8B-B14F-4D97-AF65-F5344CB8AC3E}">
        <p14:creationId xmlns:p14="http://schemas.microsoft.com/office/powerpoint/2010/main" val="501558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 подросли…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566939" cy="3454772"/>
          </a:xfrm>
        </p:spPr>
      </p:pic>
      <p:pic>
        <p:nvPicPr>
          <p:cNvPr id="5122" name="Picture 2" descr="C:\Комп\Вика\Изображение 1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5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наш любимчик Марсель.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024336" cy="2304256"/>
          </a:xfrm>
        </p:spPr>
      </p:pic>
      <p:pic>
        <p:nvPicPr>
          <p:cNvPr id="4098" name="Picture 2" descr="C:\Комп\Вика\Изображение 1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44824"/>
            <a:ext cx="248620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9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на Новый год мы с мамой сшили костюм белой кошечки!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2643510" cy="3528392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63933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430</TotalTime>
  <Words>280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 наше белое пушистое чудо.                                                                 </vt:lpstr>
      <vt:lpstr>Бедняжка в нашем дворе</vt:lpstr>
      <vt:lpstr>Спасение</vt:lpstr>
      <vt:lpstr>Презентация PowerPoint</vt:lpstr>
      <vt:lpstr>                                                   У нашей уже взрослой Сони тоже будут                маленькие котята!  Мы их ждали с большим нетерпением…..  И через почти 2 долгих месяца рано утром …..      </vt:lpstr>
      <vt:lpstr>Мы обнаружили замечательных, малюсеньких крошек! Она подарила им всю любовь и нежность, которую не получила сама в столь юном возрасте. Котята росли красивыми, упитанными проказниками!</vt:lpstr>
      <vt:lpstr>Вот так подросли…</vt:lpstr>
      <vt:lpstr>А это наш любимчик Марсель.</vt:lpstr>
      <vt:lpstr>А на Новый год мы с мамой сшили костюм белой кошечки!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Рыбак</dc:creator>
  <cp:lastModifiedBy>Константин Рыбак</cp:lastModifiedBy>
  <cp:revision>15</cp:revision>
  <cp:lastPrinted>2014-03-29T12:37:12Z</cp:lastPrinted>
  <dcterms:created xsi:type="dcterms:W3CDTF">2014-03-29T10:03:19Z</dcterms:created>
  <dcterms:modified xsi:type="dcterms:W3CDTF">2014-04-02T06:58:40Z</dcterms:modified>
</cp:coreProperties>
</file>