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69" r:id="rId6"/>
    <p:sldId id="270" r:id="rId7"/>
    <p:sldId id="282" r:id="rId8"/>
    <p:sldId id="289" r:id="rId9"/>
    <p:sldId id="271" r:id="rId10"/>
    <p:sldId id="284" r:id="rId11"/>
    <p:sldId id="264" r:id="rId12"/>
    <p:sldId id="265" r:id="rId13"/>
    <p:sldId id="260" r:id="rId14"/>
    <p:sldId id="276" r:id="rId15"/>
    <p:sldId id="290" r:id="rId16"/>
    <p:sldId id="277" r:id="rId17"/>
    <p:sldId id="262" r:id="rId18"/>
    <p:sldId id="278" r:id="rId19"/>
    <p:sldId id="266" r:id="rId20"/>
    <p:sldId id="279" r:id="rId21"/>
    <p:sldId id="273" r:id="rId22"/>
    <p:sldId id="274" r:id="rId23"/>
    <p:sldId id="288" r:id="rId24"/>
    <p:sldId id="275" r:id="rId25"/>
    <p:sldId id="281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132" d="100"/>
          <a:sy n="132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8F7F-BF88-4640-BB8A-AFC613ABAA3B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04D0-5942-4126-BC79-A2E3B6AD3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84BD-B33B-4EBF-B8DE-64F9F9D6160F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D3BC-2D8D-4375-A1EE-0192DC046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627B-6F2B-4785-8213-D7716AEA3D26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9A7F-6E4C-4A25-B37D-4FECE4C6E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850D-0725-43BB-BDA6-E70613CE55AE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6BA6-3ABC-4033-A887-E80BF5AE82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6F8E-C5A0-44F2-8718-A9B5E6DE491D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F678-1C86-41C1-8DF9-735A068693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6171-2AB2-43C4-85E3-BFD90611E382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D506-DF82-4E14-A844-6FCCC315B6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4D5C-E470-4E38-934D-1F4765EEBB57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7F86-52FA-4CC5-A198-E0E9898E49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24583-2027-4026-BFC1-2F6589E9D38A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D65D-EA37-41A0-9299-09898101F9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0DEA-0F54-4114-84A8-01A18A6A14D0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34F0-968F-4BD8-9B15-438ED33F0E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226C-5A99-484C-92A6-AFB0926FF183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4935-2BEA-4144-B00D-B8570612C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B4F5-F0FB-451C-B2F0-1A29C25000DC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A7D6-2C2C-45DC-BF93-DACDAB0FA1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34870C-4DC6-4351-9227-DCA3EA125BD7}" type="datetimeFigureOut">
              <a:rPr lang="ru-RU"/>
              <a:pPr>
                <a:defRPr/>
              </a:pPr>
              <a:t>03.07.2012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78B7CF-6555-4697-AE7E-BD552751D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попить ли нам чайку?</a:t>
            </a:r>
          </a:p>
        </p:txBody>
      </p:sp>
      <p:pic>
        <p:nvPicPr>
          <p:cNvPr id="13314" name="Содержимое 3" descr="чп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600200"/>
            <a:ext cx="6400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Чай бывает разный</a:t>
            </a:r>
            <a:br>
              <a:rPr lang="ru-RU" dirty="0" smtClean="0"/>
            </a:br>
            <a:r>
              <a:rPr lang="ru-RU" dirty="0" smtClean="0"/>
              <a:t>красный, зелёный, чёрный белый.</a:t>
            </a:r>
            <a:endParaRPr lang="ru-RU" dirty="0"/>
          </a:p>
        </p:txBody>
      </p:sp>
      <p:pic>
        <p:nvPicPr>
          <p:cNvPr id="4" name="Содержимое 3" descr="р 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13" y="2060575"/>
            <a:ext cx="7056437" cy="41767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Путешествие чая.</a:t>
            </a:r>
            <a:endParaRPr lang="ru-RU" sz="2800" smtClean="0"/>
          </a:p>
        </p:txBody>
      </p:sp>
      <p:pic>
        <p:nvPicPr>
          <p:cNvPr id="4" name="Содержимое 3" descr="кар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25" y="1436688"/>
            <a:ext cx="7700963" cy="48466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лнце 4"/>
          <p:cNvSpPr/>
          <p:nvPr/>
        </p:nvSpPr>
        <p:spPr>
          <a:xfrm>
            <a:off x="4211638" y="3644900"/>
            <a:ext cx="576262" cy="431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7596188" y="2492375"/>
            <a:ext cx="576262" cy="6492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5940425" y="2492375"/>
            <a:ext cx="409575" cy="55562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331913" y="2924175"/>
            <a:ext cx="431800" cy="50482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Путешествие чая.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Идёт погрузка  чайных тюков на корабль.</a:t>
            </a:r>
          </a:p>
        </p:txBody>
      </p:sp>
      <p:sp>
        <p:nvSpPr>
          <p:cNvPr id="2457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И поплыл корабль в далёкие страны, повёз драгоценный груз</a:t>
            </a:r>
            <a:r>
              <a:rPr lang="ru-RU" sz="2800" smtClean="0"/>
              <a:t>.</a:t>
            </a:r>
          </a:p>
        </p:txBody>
      </p:sp>
      <p:pic>
        <p:nvPicPr>
          <p:cNvPr id="11" name="Содержимое 10" descr="пог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5263" y="2633663"/>
            <a:ext cx="4310062" cy="3101975"/>
          </a:xfrm>
        </p:spPr>
      </p:pic>
      <p:pic>
        <p:nvPicPr>
          <p:cNvPr id="24581" name="Содержимое 11" descr="кор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763838"/>
            <a:ext cx="3754437" cy="2609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Чаепитие в Европе.</a:t>
            </a: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Английское чаепитие.</a:t>
            </a:r>
          </a:p>
        </p:txBody>
      </p:sp>
      <p:pic>
        <p:nvPicPr>
          <p:cNvPr id="8" name="Содержимое 7" descr="вел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36838"/>
            <a:ext cx="4032250" cy="302418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Содержимое 9" descr="чаеп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6838"/>
            <a:ext cx="4041775" cy="29527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5605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Чаепитие во Франции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В Россию на ярмарку привозили турецкие купцы чай для продажи.</a:t>
            </a:r>
          </a:p>
        </p:txBody>
      </p:sp>
      <p:pic>
        <p:nvPicPr>
          <p:cNvPr id="4" name="Содержимое 3" descr="яр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2133600"/>
            <a:ext cx="7129462" cy="36718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 из трав и цветов.</a:t>
            </a:r>
          </a:p>
        </p:txBody>
      </p:sp>
      <p:pic>
        <p:nvPicPr>
          <p:cNvPr id="27650" name="Содержимое 4" descr="кип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7651" name="Содержимое 7" descr="8fcd5224fce0ada4c16e9bace82141a6_6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84763" y="2420938"/>
            <a:ext cx="3303587" cy="28797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 на Руси.  </a:t>
            </a: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 пили а со сластями и фруктами.</a:t>
            </a:r>
          </a:p>
        </p:txBody>
      </p:sp>
      <p:pic>
        <p:nvPicPr>
          <p:cNvPr id="7" name="Содержимое 6" descr="чаз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25738"/>
            <a:ext cx="4040188" cy="284956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8676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1916113"/>
            <a:ext cx="4041775" cy="639762"/>
          </a:xfrm>
        </p:spPr>
        <p:txBody>
          <a:bodyPr/>
          <a:lstStyle/>
          <a:p>
            <a:pPr eaLnBrk="1" hangingPunct="1"/>
            <a:r>
              <a:rPr lang="ru-RU" smtClean="0"/>
              <a:t>Из красивого чайник с баранками и вареньем. Фруктами.</a:t>
            </a:r>
          </a:p>
        </p:txBody>
      </p:sp>
      <p:pic>
        <p:nvPicPr>
          <p:cNvPr id="8" name="Содержимое 7" descr="чц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2708275"/>
            <a:ext cx="3744912" cy="28082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 на востоке.</a:t>
            </a: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4040187" cy="496887"/>
          </a:xfrm>
        </p:spPr>
        <p:txBody>
          <a:bodyPr/>
          <a:lstStyle/>
          <a:p>
            <a:pPr eaLnBrk="1" hangingPunct="1"/>
            <a:r>
              <a:rPr lang="ru-RU" smtClean="0"/>
              <a:t>Китайская церемония чая.</a:t>
            </a:r>
          </a:p>
        </p:txBody>
      </p:sp>
      <p:sp>
        <p:nvSpPr>
          <p:cNvPr id="2969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Поднос и чайный сервиз из Китая.</a:t>
            </a:r>
          </a:p>
        </p:txBody>
      </p:sp>
      <p:pic>
        <p:nvPicPr>
          <p:cNvPr id="11" name="Содержимое 10" descr="яп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20938"/>
            <a:ext cx="4040188" cy="32448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9701" name="Содержимое 7" descr="кит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18088" y="2174875"/>
            <a:ext cx="329565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 на востоке.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Чайная церемония в Японии.</a:t>
            </a:r>
          </a:p>
        </p:txBody>
      </p:sp>
      <p:sp>
        <p:nvSpPr>
          <p:cNvPr id="3072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Японская чайная посуда</a:t>
            </a:r>
          </a:p>
        </p:txBody>
      </p:sp>
      <p:pic>
        <p:nvPicPr>
          <p:cNvPr id="8" name="Содержимое 7" descr="я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565400"/>
            <a:ext cx="4041775" cy="31670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0725" name="Содержимое 11" descr="китч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 на востоке.</a:t>
            </a:r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Чайная церемония в Индии.</a:t>
            </a:r>
          </a:p>
        </p:txBody>
      </p:sp>
      <p:pic>
        <p:nvPicPr>
          <p:cNvPr id="7" name="Содержимое 6" descr="инд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4500" y="2781300"/>
            <a:ext cx="4052888" cy="27352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174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Индийский чайный сервиз.</a:t>
            </a:r>
          </a:p>
        </p:txBody>
      </p:sp>
      <p:pic>
        <p:nvPicPr>
          <p:cNvPr id="31749" name="Содержимое 9" descr="инд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Откуда пришёл чай?</a:t>
            </a: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4040188" cy="928687"/>
          </a:xfrm>
        </p:spPr>
        <p:txBody>
          <a:bodyPr/>
          <a:lstStyle/>
          <a:p>
            <a:pPr eaLnBrk="1" hangingPunct="1"/>
            <a:r>
              <a:rPr lang="ru-RU" smtClean="0"/>
              <a:t>Дворец императора.</a:t>
            </a:r>
          </a:p>
        </p:txBody>
      </p:sp>
      <p:sp>
        <p:nvSpPr>
          <p:cNvPr id="14339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3" y="1557338"/>
            <a:ext cx="4041775" cy="503237"/>
          </a:xfrm>
        </p:spPr>
        <p:txBody>
          <a:bodyPr/>
          <a:lstStyle/>
          <a:p>
            <a:pPr eaLnBrk="1" hangingPunct="1"/>
            <a:r>
              <a:rPr lang="ru-RU" smtClean="0"/>
              <a:t>Китайский император Шен Нанго .</a:t>
            </a:r>
          </a:p>
        </p:txBody>
      </p:sp>
      <p:pic>
        <p:nvPicPr>
          <p:cNvPr id="12" name="Содержимое 11" descr="ч имп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492375"/>
            <a:ext cx="3382963" cy="309721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Содержимое 8" descr="дк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 на востоке.</a:t>
            </a:r>
          </a:p>
        </p:txBody>
      </p:sp>
      <p:sp>
        <p:nvSpPr>
          <p:cNvPr id="3277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Чайная церемония в Узбекистане.</a:t>
            </a:r>
          </a:p>
        </p:txBody>
      </p:sp>
      <p:sp>
        <p:nvSpPr>
          <p:cNvPr id="3277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Узбекская чайная посуда</a:t>
            </a:r>
          </a:p>
        </p:txBody>
      </p:sp>
      <p:pic>
        <p:nvPicPr>
          <p:cNvPr id="8" name="Содержимое 7" descr="узб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565400"/>
            <a:ext cx="3681413" cy="30241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Содержимое 9" descr="на вос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722563"/>
            <a:ext cx="4040188" cy="28559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Чайная церемония В России.</a:t>
            </a:r>
          </a:p>
        </p:txBody>
      </p:sp>
      <p:pic>
        <p:nvPicPr>
          <p:cNvPr id="4" name="Содержимое 3" descr="чай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925" y="1600200"/>
            <a:ext cx="6280150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Русские самовары.</a:t>
            </a:r>
          </a:p>
        </p:txBody>
      </p:sp>
      <p:pic>
        <p:nvPicPr>
          <p:cNvPr id="5" name="Содержимое 4" descr="са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3450" y="1600200"/>
            <a:ext cx="3086100" cy="45259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Содержимое 6" descr="сма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3138" y="1600200"/>
            <a:ext cx="3768725" cy="45259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Чай  любили пить на Руси из блюдца .</a:t>
            </a:r>
            <a:r>
              <a:rPr lang="ru-RU" sz="3100" dirty="0" smtClean="0"/>
              <a:t>Горячи чай из кружки выливали в блюдце, дули ,студили  а потом пили......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Содержимое 3" descr="де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600200"/>
            <a:ext cx="4608513" cy="47085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Чайная посуда.</a:t>
            </a:r>
          </a:p>
        </p:txBody>
      </p:sp>
      <p:sp>
        <p:nvSpPr>
          <p:cNvPr id="3686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Красота</a:t>
            </a:r>
          </a:p>
        </p:txBody>
      </p:sp>
      <p:pic>
        <p:nvPicPr>
          <p:cNvPr id="7" name="Содержимое 6" descr="с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088" y="2640013"/>
            <a:ext cx="3810000" cy="3019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 и только!!</a:t>
            </a:r>
          </a:p>
        </p:txBody>
      </p:sp>
      <p:pic>
        <p:nvPicPr>
          <p:cNvPr id="8" name="Содержимое 7" descr="чс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708275"/>
            <a:ext cx="3671887" cy="266541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Чаепитие в России.</a:t>
            </a:r>
          </a:p>
        </p:txBody>
      </p:sp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Так пили в 20 веке</a:t>
            </a:r>
          </a:p>
        </p:txBody>
      </p:sp>
      <p:sp>
        <p:nvSpPr>
          <p:cNvPr id="3789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 так в 21 веке</a:t>
            </a:r>
          </a:p>
        </p:txBody>
      </p:sp>
      <p:pic>
        <p:nvPicPr>
          <p:cNvPr id="10" name="Содержимое 9" descr="чсь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97200"/>
            <a:ext cx="4041775" cy="25923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Содержимое 8" descr="см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062288"/>
            <a:ext cx="3970338" cy="245427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 любимые зверята тоже любят  чай ребята !</a:t>
            </a:r>
            <a:endParaRPr lang="ru-RU" dirty="0"/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попить ли чайку?</a:t>
            </a:r>
          </a:p>
        </p:txBody>
      </p:sp>
      <p:sp>
        <p:nvSpPr>
          <p:cNvPr id="3891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Ну и чай!</a:t>
            </a:r>
          </a:p>
        </p:txBody>
      </p:sp>
      <p:pic>
        <p:nvPicPr>
          <p:cNvPr id="10" name="Содержимое 9" descr="кот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65675" y="2174875"/>
            <a:ext cx="3800475" cy="35575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8917" name="Содержимое 8" descr="к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Конец.</a:t>
            </a:r>
          </a:p>
        </p:txBody>
      </p:sp>
      <p:pic>
        <p:nvPicPr>
          <p:cNvPr id="4" name="Содержимое 3" descr="неп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196975"/>
            <a:ext cx="5616575" cy="46799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Чай.</a:t>
            </a: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611188" y="1700213"/>
            <a:ext cx="4040187" cy="639762"/>
          </a:xfrm>
        </p:spPr>
        <p:txBody>
          <a:bodyPr/>
          <a:lstStyle/>
          <a:p>
            <a:pPr eaLnBrk="1" hangingPunct="1"/>
            <a:r>
              <a:rPr lang="ru-RU" smtClean="0"/>
              <a:t>Чайный куст.</a:t>
            </a:r>
          </a:p>
        </p:txBody>
      </p:sp>
      <p:sp>
        <p:nvSpPr>
          <p:cNvPr id="1536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Чайное дерево его называют манука, разолина, какуна.</a:t>
            </a:r>
          </a:p>
        </p:txBody>
      </p:sp>
      <p:pic>
        <p:nvPicPr>
          <p:cNvPr id="10" name="Содержимое 9" descr="манука, какуна, разолина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2586038"/>
            <a:ext cx="2844800" cy="3535362"/>
          </a:xfrm>
          <a:noFill/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Содержимое 8" descr="чайн 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565400"/>
            <a:ext cx="3167062" cy="3519488"/>
          </a:xfrm>
          <a:noFill/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Чайные плантации.</a:t>
            </a:r>
          </a:p>
        </p:txBody>
      </p:sp>
      <p:pic>
        <p:nvPicPr>
          <p:cNvPr id="5" name="Содержимое 4" descr="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6713" y="2719388"/>
            <a:ext cx="3633787" cy="272573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Содержимое 5" descr="чайн план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616200"/>
            <a:ext cx="3683000" cy="27606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Чайные листочки.</a:t>
            </a:r>
          </a:p>
        </p:txBody>
      </p:sp>
      <p:pic>
        <p:nvPicPr>
          <p:cNvPr id="4" name="Содержимое 3" descr="л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449388"/>
            <a:ext cx="5832475" cy="4737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Сбор чайных листочков.</a:t>
            </a: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Китае идёт сбор чая.</a:t>
            </a:r>
          </a:p>
        </p:txBody>
      </p:sp>
      <p:pic>
        <p:nvPicPr>
          <p:cNvPr id="7" name="Содержимое 6" descr="сбор ч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550" y="2781300"/>
            <a:ext cx="3695700" cy="28082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 вот в Индии.</a:t>
            </a:r>
          </a:p>
        </p:txBody>
      </p:sp>
      <p:pic>
        <p:nvPicPr>
          <p:cNvPr id="8" name="Содержимое 7" descr="сбор винд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636838"/>
            <a:ext cx="3825875" cy="28686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Вот они чайные листочки.</a:t>
            </a:r>
          </a:p>
        </p:txBody>
      </p:sp>
      <p:pic>
        <p:nvPicPr>
          <p:cNvPr id="4" name="Содержимое 3" descr="ча.ли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3" y="1430338"/>
            <a:ext cx="6264275" cy="4699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Так сушат чай.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535113"/>
            <a:ext cx="3957638" cy="6397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Чайные листочки готовы к сушке в печи</a:t>
            </a:r>
            <a:endParaRPr lang="ru-RU" dirty="0"/>
          </a:p>
        </p:txBody>
      </p:sp>
      <p:pic>
        <p:nvPicPr>
          <p:cNvPr id="7" name="Содержимое 6" descr="суш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03053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Высохшие листочки.</a:t>
            </a:r>
          </a:p>
        </p:txBody>
      </p:sp>
      <p:pic>
        <p:nvPicPr>
          <p:cNvPr id="9" name="Содержимое 8" descr="чайч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420938"/>
            <a:ext cx="3810000" cy="316865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Так сушили чай.</a:t>
            </a:r>
          </a:p>
        </p:txBody>
      </p:sp>
      <p:pic>
        <p:nvPicPr>
          <p:cNvPr id="4" name="Содержимое 3" descr="му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452563"/>
            <a:ext cx="5761038" cy="507523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227</Words>
  <Application>Microsoft Office PowerPoint</Application>
  <PresentationFormat>Экран (4:3)</PresentationFormat>
  <Paragraphs>55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Calibri</vt:lpstr>
      <vt:lpstr>Тема Office</vt:lpstr>
      <vt:lpstr>НЕ попить ли нам чайку?</vt:lpstr>
      <vt:lpstr>Откуда пришёл чай?</vt:lpstr>
      <vt:lpstr>Чай.</vt:lpstr>
      <vt:lpstr>Чайные плантации.</vt:lpstr>
      <vt:lpstr>Чайные листочки.</vt:lpstr>
      <vt:lpstr>Сбор чайных листочков.</vt:lpstr>
      <vt:lpstr>Вот они чайные листочки.</vt:lpstr>
      <vt:lpstr>Так сушат чай.</vt:lpstr>
      <vt:lpstr>Так сушили чай.</vt:lpstr>
      <vt:lpstr>Чай бывает разный красный, зелёный, чёрный белый.</vt:lpstr>
      <vt:lpstr>Путешествие чая.</vt:lpstr>
      <vt:lpstr>Путешествие чая.</vt:lpstr>
      <vt:lpstr>Чаепитие в Европе.</vt:lpstr>
      <vt:lpstr>В Россию на ярмарку привозили турецкие купцы чай для продажи.</vt:lpstr>
      <vt:lpstr>Чай из трав и цветов.</vt:lpstr>
      <vt:lpstr>Чай на Руси.  </vt:lpstr>
      <vt:lpstr>Чай на востоке.</vt:lpstr>
      <vt:lpstr>Чай на востоке.</vt:lpstr>
      <vt:lpstr>Чай на востоке.</vt:lpstr>
      <vt:lpstr>Чай на востоке.</vt:lpstr>
      <vt:lpstr>Чайная церемония В России.</vt:lpstr>
      <vt:lpstr>Русские самовары.</vt:lpstr>
      <vt:lpstr>Чай  любили пить на Руси из блюдца .Горячи чай из кружки выливали в блюдце, дули ,студили  а потом пили...... </vt:lpstr>
      <vt:lpstr>Чайная посуда.</vt:lpstr>
      <vt:lpstr>Чаепитие в России.</vt:lpstr>
      <vt:lpstr>И любимые зверята тоже любят  чай ребята !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</dc:title>
  <cp:lastModifiedBy>adminaif</cp:lastModifiedBy>
  <cp:revision>47</cp:revision>
  <dcterms:modified xsi:type="dcterms:W3CDTF">2012-07-03T18:18:02Z</dcterms:modified>
</cp:coreProperties>
</file>