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80" r:id="rId17"/>
    <p:sldId id="274" r:id="rId18"/>
    <p:sldId id="281" r:id="rId19"/>
    <p:sldId id="275" r:id="rId20"/>
    <p:sldId id="276" r:id="rId21"/>
    <p:sldId id="277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4" d="100"/>
          <a:sy n="84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F878B-FCE8-4F1A-83CF-0502733CCEDA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1D688-5250-46B4-849B-4D413C8AD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1D688-5250-46B4-849B-4D413C8ADC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D998-DCD3-4D98-898C-F293C3CBD8CF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DAFE-769A-43CB-9786-6CDD68A5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6;&#1072;&#1073;&#1086;&#1095;&#1080;&#1081;%20&#1089;&#1090;&#1086;&#1083;\9.%20KRUGLAYA_PESENKA_-_NEPOSEDI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060848"/>
            <a:ext cx="8423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«Необыкновенная поляна»</a:t>
            </a:r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99695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Театрализация по мотивам русской народной сказки «Теремок»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6" name="9. KRUGLAYA_PESENKA_-_NEPOSED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285720" y="6553200"/>
            <a:ext cx="3048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МАДОУ центр развития ребенка детский сад № 1 «</a:t>
            </a:r>
            <a:r>
              <a:rPr lang="ru-RU" sz="2400" b="1" dirty="0" err="1" smtClean="0">
                <a:solidFill>
                  <a:srgbClr val="00B050"/>
                </a:solidFill>
              </a:rPr>
              <a:t>Лёвушка</a:t>
            </a:r>
            <a:r>
              <a:rPr lang="ru-RU" sz="2400" b="1" dirty="0" smtClean="0">
                <a:solidFill>
                  <a:srgbClr val="00B050"/>
                </a:solidFill>
              </a:rPr>
              <a:t>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4149080"/>
            <a:ext cx="5746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B050"/>
                </a:solidFill>
              </a:rPr>
              <a:t>Подготовила</a:t>
            </a:r>
          </a:p>
          <a:p>
            <a:pPr algn="r"/>
            <a:r>
              <a:rPr lang="ru-RU" sz="2400" b="1" dirty="0" smtClean="0">
                <a:solidFill>
                  <a:srgbClr val="00B050"/>
                </a:solidFill>
              </a:rPr>
              <a:t>Шевченко Наталья Александровна, </a:t>
            </a:r>
            <a:r>
              <a:rPr lang="ru-RU" sz="2400" dirty="0" smtClean="0">
                <a:solidFill>
                  <a:srgbClr val="00B050"/>
                </a:solidFill>
              </a:rPr>
              <a:t>воспитатель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6237312"/>
            <a:ext cx="4018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B050"/>
                </a:solidFill>
              </a:rPr>
              <a:t>Киселёвск</a:t>
            </a:r>
            <a:r>
              <a:rPr lang="ru-RU" sz="2000" dirty="0" smtClean="0">
                <a:solidFill>
                  <a:srgbClr val="00B050"/>
                </a:solidFill>
              </a:rPr>
              <a:t>, 2013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Рабочий стол\теремок\ТЕРЕМОК - ШЕВЧЕНКО 2013\DSCF97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85728"/>
            <a:ext cx="5500726" cy="6286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643702" y="1357298"/>
            <a:ext cx="2357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…стучится в Теремок и спрашивает: «Кто, кто в Теремочке живет...».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Рабочий стол\теремок\ТЕРЕМОК - ШЕВЧЕНКО 2013\DSCF97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85728"/>
            <a:ext cx="5000660" cy="6286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857884" y="1214422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Пустили в Теремок и зайку.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Рабочий стол\теремок\ТЕРЕМОК - ШЕВЧЕНКО 2013\DSCF97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14290"/>
            <a:ext cx="4214842" cy="6357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714876" y="1500174"/>
            <a:ext cx="4214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Но вот на полянке появилась Лисичка-Сестричка.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Рабочий стол\теремок\ТЕРЕМОК - ШЕВЧЕНКО 2013\DSCF97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8"/>
            <a:ext cx="5143536" cy="6215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429388" y="1643050"/>
            <a:ext cx="1857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Постучалась в Теремок и спрашивает: «Кто, кто в Теремочке живет?...»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Рабочий стол\теремок\ТЕРЕМОК - ШЕВЧЕНКО 2013\DSCF97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52780"/>
            <a:ext cx="5357850" cy="6319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000760" y="1928802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Теперь в Теремке и Лисичка-Сестричка живет.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Рабочий стол\теремок\ТЕРЕМОК - ШЕВЧЕНКО 2013\DSCF97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14290"/>
            <a:ext cx="4786328" cy="64294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286380" y="1071546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Прогуливался по полянке Волчок, серый бочок 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Рабочий стол\теремок\ТЕРЕМОК - ШЕВЧЕНКО 2013\DSCF977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66"/>
            <a:ext cx="4429156" cy="61436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857884" y="1571612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Размялся Волчок, серый бочок, и направился к Теремку.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Рабочий стол\теремок\ТЕРЕМОК - ШЕВЧЕНКО 2013\IMG_24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5072098" cy="64294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429256" y="1071546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Тут из лесной чащи появился Медведь косолапый! 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857892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Бродил, бродил он по полянке</a:t>
            </a:r>
          </a:p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 пока не набрёл на  Теремок.</a:t>
            </a:r>
            <a:endParaRPr lang="ru-RU" sz="2400" dirty="0">
              <a:solidFill>
                <a:srgbClr val="990000"/>
              </a:solidFill>
            </a:endParaRPr>
          </a:p>
        </p:txBody>
      </p:sp>
      <p:pic>
        <p:nvPicPr>
          <p:cNvPr id="1026" name="Picture 2" descr="D:\Рабочий стол\теремок\ТЕРЕМОК - ШЕВЧЕНКО 2013\DSCF977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85728"/>
            <a:ext cx="8072462" cy="5572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теремок\ТЕРЕМОК - ШЕВЧЕНКО 2013\DSCF977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14290"/>
            <a:ext cx="8072494" cy="5715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28596" y="6143644"/>
            <a:ext cx="871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Но не сломал Медведь Теремок, а подружился с его жителями.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02" y="642918"/>
            <a:ext cx="864399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990000"/>
                </a:solidFill>
              </a:rPr>
              <a:t>Цель</a:t>
            </a:r>
            <a:r>
              <a:rPr lang="ru-RU" sz="2800" b="1" dirty="0" smtClean="0">
                <a:solidFill>
                  <a:srgbClr val="990000"/>
                </a:solidFill>
              </a:rPr>
              <a:t>:  развитие интереса к физическим упражнениям  посредствам использования нестандартного оборудования.</a:t>
            </a:r>
            <a:endParaRPr lang="ru-RU" sz="2800" b="1" dirty="0">
              <a:solidFill>
                <a:srgbClr val="99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643182"/>
            <a:ext cx="821537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rgbClr val="990000"/>
                </a:solidFill>
              </a:rPr>
              <a:t>Задачи:</a:t>
            </a:r>
          </a:p>
          <a:p>
            <a:r>
              <a:rPr lang="ru-RU" sz="2800" b="1" dirty="0" smtClean="0">
                <a:solidFill>
                  <a:srgbClr val="990000"/>
                </a:solidFill>
              </a:rPr>
              <a:t> упражнять детей в разных видах ходьбы, бега, прыжков.</a:t>
            </a:r>
            <a:endParaRPr lang="ru-RU" sz="2800" b="1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357694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990000"/>
                </a:solidFill>
              </a:rPr>
              <a:t>Развивать интерес к театральной игровой деятельности.</a:t>
            </a:r>
            <a:endParaRPr lang="ru-RU" sz="2800" b="1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715016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990000"/>
                </a:solidFill>
              </a:rPr>
              <a:t>Активизировать  диалогическую речь.</a:t>
            </a:r>
            <a:endParaRPr lang="ru-RU" sz="28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теремок\ТЕРЕМОК - ШЕВЧЕНКО 2013\IMG_247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8"/>
            <a:ext cx="8312176" cy="5786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000232" y="6143644"/>
            <a:ext cx="5083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И пригласил их всех на веселую игру!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214554"/>
            <a:ext cx="6215106" cy="132343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990000"/>
                </a:solidFill>
              </a:rPr>
              <a:t>К О Н Е Ц.</a:t>
            </a:r>
            <a:endParaRPr lang="ru-RU" sz="80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2000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Фотографии из личного архива автора работы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6143644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Стоит в поле Теремок, Теремок .Он ни низок ,ни высок, ни высок.</a:t>
            </a:r>
            <a:endParaRPr lang="ru-RU" sz="2400" dirty="0">
              <a:solidFill>
                <a:srgbClr val="990000"/>
              </a:solidFill>
            </a:endParaRPr>
          </a:p>
        </p:txBody>
      </p:sp>
      <p:pic>
        <p:nvPicPr>
          <p:cNvPr id="1026" name="Picture 2" descr="D:\Рабочий стол\DSCF04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85728"/>
            <a:ext cx="7786742" cy="5715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Click="0" advTm="500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теремок\ТЕРЕМОК - ШЕВЧЕНКО 2013\DSCF97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285728"/>
            <a:ext cx="7858180" cy="56436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714480" y="6072206"/>
            <a:ext cx="7429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Бежала по полянке Мышка Норушка.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абочий стол\теремок\ТЕРЕМОК - ШЕВЧЕНКО 2013\IMG_24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85728"/>
            <a:ext cx="7643866" cy="5429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214546" y="6143644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Увидала Теремок, зашла и стала в нём жить.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Рабочий стол\теремок\ТЕРЕМОК - ШЕВЧЕНКО 2013\IMG_24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85728"/>
            <a:ext cx="4786346" cy="63579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429256" y="1214422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Откуда ни возьмись, появилась на полянке   лягушка Квакушка.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Рабочий стол\теремок\ТЕРЕМОК - ШЕВЧЕНКО 2013\DSCF97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5800476" cy="62151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500826" y="1500174"/>
            <a:ext cx="2286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Прискакала к теремку и спрашивает: «Кто, кто в Теремочке живет…».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Рабочий стол\теремок\ТЕРЕМОК - ШЕВЧЕНКО 2013\DSCF97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85728"/>
            <a:ext cx="6143668" cy="62151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572264" y="2357430"/>
            <a:ext cx="2357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Пустила мышка к себе лягушку. И стали они жить вместе.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Рабочий стол\теремок\ТЕРЕМОК - ШЕВЧЕНКО 2013\DSCF97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357166"/>
            <a:ext cx="4607751" cy="61436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286380" y="1857364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</a:rPr>
              <a:t>Прискакал на полянку  Зайчик </a:t>
            </a:r>
            <a:r>
              <a:rPr lang="ru-RU" sz="2400" dirty="0" err="1" smtClean="0">
                <a:solidFill>
                  <a:srgbClr val="990000"/>
                </a:solidFill>
              </a:rPr>
              <a:t>Попрыгайчик</a:t>
            </a:r>
            <a:r>
              <a:rPr lang="ru-RU" sz="2400" dirty="0" smtClean="0">
                <a:solidFill>
                  <a:srgbClr val="990000"/>
                </a:solidFill>
              </a:rPr>
              <a:t>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267</Words>
  <Application>Microsoft Office PowerPoint</Application>
  <PresentationFormat>Экран (4:3)</PresentationFormat>
  <Paragraphs>33</Paragraphs>
  <Slides>22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Seven</dc:creator>
  <cp:lastModifiedBy>Ирина</cp:lastModifiedBy>
  <cp:revision>47</cp:revision>
  <dcterms:created xsi:type="dcterms:W3CDTF">2013-09-04T12:28:16Z</dcterms:created>
  <dcterms:modified xsi:type="dcterms:W3CDTF">2013-09-21T18:21:51Z</dcterms:modified>
</cp:coreProperties>
</file>