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8" r:id="rId7"/>
    <p:sldId id="260" r:id="rId8"/>
    <p:sldId id="267" r:id="rId9"/>
    <p:sldId id="261" r:id="rId10"/>
    <p:sldId id="265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6A559-D71A-4072-AEDE-889585B155C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A4061-9DAF-42AB-9DE5-163749EB7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4061-9DAF-42AB-9DE5-163749EB7F6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4061-9DAF-42AB-9DE5-163749EB7F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64DA-35A3-429C-A2DA-C6DE10A2440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59B3-6A79-4D2F-8DD7-A5936EF4C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ация\p_b_nutricia1_26.06.11.jpg"/>
          <p:cNvPicPr>
            <a:picLocks noChangeAspect="1" noChangeArrowheads="1"/>
          </p:cNvPicPr>
          <p:nvPr/>
        </p:nvPicPr>
        <p:blipFill>
          <a:blip r:embed="rId2"/>
          <a:srcRect t="478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214554"/>
            <a:ext cx="735811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«Круговорот воды в природе».</a:t>
            </a:r>
          </a:p>
          <a:p>
            <a:pPr algn="ctr"/>
            <a:r>
              <a:rPr lang="ru-RU" sz="2800" dirty="0" smtClean="0"/>
              <a:t>(игра-тренинг</a:t>
            </a:r>
            <a:r>
              <a:rPr lang="ru-RU" dirty="0" smtClean="0"/>
              <a:t>).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Воспитатель: Черкасова С. А.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ГБДОУ №28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Василеостровского района.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10168"/>
            <a:ext cx="1714512" cy="14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571480"/>
            <a:ext cx="4071966" cy="520142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Разучиваем стихотворение Н. Рыжовой по мнемотаблице.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«Вода»</a:t>
            </a:r>
          </a:p>
          <a:p>
            <a:r>
              <a:rPr lang="ru-RU" sz="2400" dirty="0" smtClean="0"/>
              <a:t>Вы слыхали о воде?</a:t>
            </a:r>
          </a:p>
          <a:p>
            <a:r>
              <a:rPr lang="ru-RU" sz="2400" dirty="0" smtClean="0"/>
              <a:t>Говорят, она везде!</a:t>
            </a:r>
          </a:p>
          <a:p>
            <a:r>
              <a:rPr lang="ru-RU" sz="2400" dirty="0" smtClean="0"/>
              <a:t>В луже, в море,  в океане.</a:t>
            </a:r>
          </a:p>
          <a:p>
            <a:r>
              <a:rPr lang="ru-RU" sz="2400" dirty="0" smtClean="0"/>
              <a:t>Как сосулька, замерзает,</a:t>
            </a:r>
          </a:p>
          <a:p>
            <a:r>
              <a:rPr lang="ru-RU" sz="2400" dirty="0" smtClean="0"/>
              <a:t>В лес туманом заползает.</a:t>
            </a:r>
          </a:p>
          <a:p>
            <a:r>
              <a:rPr lang="ru-RU" sz="2400" dirty="0" smtClean="0"/>
              <a:t>На плите у вас кипит.</a:t>
            </a:r>
          </a:p>
          <a:p>
            <a:r>
              <a:rPr lang="ru-RU" sz="2400" dirty="0" smtClean="0"/>
              <a:t>Паром чайника шипит.</a:t>
            </a:r>
          </a:p>
          <a:p>
            <a:r>
              <a:rPr lang="ru-RU" sz="2400" dirty="0" smtClean="0"/>
              <a:t>Без нее вам не умыться,</a:t>
            </a:r>
          </a:p>
          <a:p>
            <a:r>
              <a:rPr lang="ru-RU" sz="2400" dirty="0" smtClean="0"/>
              <a:t>Не наесться, не напиться!</a:t>
            </a:r>
          </a:p>
          <a:p>
            <a:r>
              <a:rPr lang="ru-RU" sz="2400" dirty="0" smtClean="0"/>
              <a:t>Смею вам я доложить.</a:t>
            </a:r>
          </a:p>
          <a:p>
            <a:r>
              <a:rPr lang="ru-RU" sz="2400" dirty="0" smtClean="0"/>
              <a:t>Без воды нам не прожить</a:t>
            </a:r>
            <a:r>
              <a:rPr lang="ru-RU" dirty="0" smtClean="0"/>
              <a:t>!</a:t>
            </a:r>
          </a:p>
        </p:txBody>
      </p:sp>
      <p:pic>
        <p:nvPicPr>
          <p:cNvPr id="1026" name="Picture 2" descr="C:\Users\Пользователь\Desktop\круговорот воды\DSC018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4030938" cy="281898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6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929066"/>
            <a:ext cx="2743200" cy="20574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прогулка опыты\DSC0053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199" y="-7954963"/>
            <a:ext cx="4127999" cy="3096000"/>
          </a:xfrm>
          <a:prstGeom prst="rect">
            <a:avLst/>
          </a:prstGeom>
          <a:noFill/>
        </p:spPr>
      </p:pic>
      <p:pic>
        <p:nvPicPr>
          <p:cNvPr id="6" name="Picture 4" descr="C:\Users\Пользователь\Desktop\прогулка опыты\DSC0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44360" y="-3929114"/>
            <a:ext cx="4291584" cy="3218688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Фото01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3433079" y="1210335"/>
            <a:ext cx="4992488" cy="528641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285852" y="35716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Закрепляем пройденный материал.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714620"/>
            <a:ext cx="2194560" cy="164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прогулка опыты\DSC004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3429024" cy="257176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Пользователь\Desktop\прогулка опыты\DSC004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857232"/>
            <a:ext cx="3286148" cy="246461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Users\Пользователь\Desktop\прогулка опыты\DSC004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643314"/>
            <a:ext cx="3337920" cy="250344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5" name="Picture 5" descr="C:\Users\Пользователь\Desktop\прогулка опыты\DSC005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3571876"/>
            <a:ext cx="3456675" cy="259250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857224" y="323166"/>
            <a:ext cx="7286676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Опыты на прогуле: «Лед и снег – твердая вода».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357562"/>
            <a:ext cx="1097280" cy="8229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71472" y="585246"/>
            <a:ext cx="8215370" cy="800219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: Дать детям первые элементарные знания о круговороте воды в природе. Дать детям представление о роли воды в жизни  всего живого.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643050"/>
          <a:ext cx="835824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7"/>
                <a:gridCol w="2214578"/>
                <a:gridCol w="2143141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Задачи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Материалы, атрибуты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Организация</a:t>
                      </a:r>
                      <a:r>
                        <a:rPr lang="ru-RU" sz="2000" b="0" baseline="0" dirty="0" smtClean="0"/>
                        <a:t>  (методы и приемы)</a:t>
                      </a:r>
                      <a:endParaRPr lang="ru-RU" sz="2000" dirty="0"/>
                    </a:p>
                  </a:txBody>
                  <a:tcPr/>
                </a:tc>
              </a:tr>
              <a:tr h="37476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Образовательные: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- дать представление о круговороте воды в природе.</a:t>
                      </a:r>
                    </a:p>
                    <a:p>
                      <a:endParaRPr lang="ru-RU" sz="2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«Волшебница Вода».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- развитие познавательной активности, любознательности детей  посредством вовлечения в опыт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2000" dirty="0" smtClean="0"/>
                        <a:t>Коллаж 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Стеклянная банка, песок, мелкий мусор, соль, вода.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000" dirty="0" smtClean="0"/>
                        <a:t>Игра-тренин</a:t>
                      </a:r>
                      <a:r>
                        <a:rPr lang="ru-RU" dirty="0" smtClean="0"/>
                        <a:t>г.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Опытно -экспериментальная деятельность.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285728"/>
          <a:ext cx="8143932" cy="923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110"/>
                <a:gridCol w="2703557"/>
                <a:gridCol w="2000265"/>
              </a:tblGrid>
              <a:tr h="2527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94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Поговорки о воде.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Понимать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и использовать в речи  поговорки в их переносном значении. 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20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«Вода» (Н. Рыжова).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- развитие памяти, внимания с помощью мнемотаблицы при заучивании  стихотворения и обработки информации.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«Ходят капельки по кругу». 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20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20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«Цепочка слов».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- обогащение словарного запаса детей.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Карточка</a:t>
                      </a:r>
                      <a:r>
                        <a:rPr lang="ru-RU" baseline="0" dirty="0" smtClean="0"/>
                        <a:t> с подбором поговорок о воде. 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Мнемотаблица к                               стихотворению «Вода».  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Атрибуты к  игре:</a:t>
                      </a:r>
                    </a:p>
                    <a:p>
                      <a:r>
                        <a:rPr lang="ru-RU" baseline="0" dirty="0" smtClean="0"/>
                        <a:t>тучка, капельки по количеству детей. 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Речная, морская, грязная, соленая, колодезная, ледниковая, ключевая, родниковая и т. д. 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Словесные.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Разучивание стихотворения.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Подвижная игра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. </a:t>
                      </a:r>
                    </a:p>
                    <a:p>
                      <a:r>
                        <a:rPr lang="ru-RU" dirty="0" err="1" smtClean="0"/>
                        <a:t>Дид</a:t>
                      </a:r>
                      <a:r>
                        <a:rPr lang="ru-RU" dirty="0" smtClean="0"/>
                        <a:t> игра.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01056" cy="5170646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Предварительная работа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Рассматривание иллюстраций с круговоротом воды в природе;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Разучивание пословиц и поговорок о воде.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Опыт на прогулке с водой  (вода окрашивается в цвет гуаши, при отрицательной температуре превращается в лед )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Опыт в группе (вода при кипячении превращается в пар).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Вода способна смачивать и очищать  предметы.</a:t>
            </a:r>
          </a:p>
          <a:p>
            <a:r>
              <a:rPr lang="ru-RU" dirty="0"/>
              <a:t> </a:t>
            </a:r>
            <a:r>
              <a:rPr lang="ru-RU" dirty="0" smtClean="0"/>
              <a:t>     Она без запаха, вкуса и цвета.</a:t>
            </a:r>
          </a:p>
          <a:p>
            <a:r>
              <a:rPr lang="ru-RU" dirty="0"/>
              <a:t> </a:t>
            </a:r>
            <a:r>
              <a:rPr lang="ru-RU" dirty="0" smtClean="0"/>
              <a:t>      Но всеми учеными признано это:</a:t>
            </a:r>
          </a:p>
          <a:p>
            <a:r>
              <a:rPr lang="ru-RU" dirty="0"/>
              <a:t> </a:t>
            </a:r>
            <a:r>
              <a:rPr lang="ru-RU" dirty="0" smtClean="0"/>
              <a:t>      С любого </a:t>
            </a:r>
            <a:r>
              <a:rPr lang="ru-RU" dirty="0" err="1" smtClean="0"/>
              <a:t>грязнули</a:t>
            </a:r>
            <a:r>
              <a:rPr lang="ru-RU" dirty="0" smtClean="0"/>
              <a:t> всю грязь без следа</a:t>
            </a:r>
          </a:p>
          <a:p>
            <a:r>
              <a:rPr lang="ru-RU" dirty="0"/>
              <a:t> </a:t>
            </a:r>
            <a:r>
              <a:rPr lang="ru-RU" dirty="0" smtClean="0"/>
              <a:t>      Смоет обычная наша вода. </a:t>
            </a:r>
          </a:p>
          <a:p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Опыт: «Кораблик по </a:t>
            </a:r>
            <a:r>
              <a:rPr lang="ru-RU" smtClean="0"/>
              <a:t>воде плывет».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Пользователь\Desktop\прогулка опыты\DSC005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928670"/>
            <a:ext cx="3429025" cy="257176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60" name="Picture 12" descr="C:\Users\Пользователь\Desktop\прогулка опыты\DSC005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928670"/>
            <a:ext cx="3546535" cy="266125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61" name="Picture 13" descr="C:\Users\Пользователь\Desktop\прогулка опыты\DSC005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857628"/>
            <a:ext cx="3333773" cy="250033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071538" y="357166"/>
            <a:ext cx="7358114" cy="46166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Опыт: «Очистим грязную воду»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62" name="Picture 14" descr="C:\Users\Пользователь\Desktop\прогулка опыты\DSC0053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857628"/>
            <a:ext cx="3511296" cy="263347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218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357562"/>
            <a:ext cx="1097280" cy="8229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357982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Круговорот воды в природе.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ользователь\Desktop\DSC01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714488"/>
            <a:ext cx="6035040" cy="452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Пользователь\Desktop\DSC0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1645920" cy="123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0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328690" y="243155"/>
            <a:ext cx="4582455" cy="652499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2071670" y="266301"/>
            <a:ext cx="5143536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Коллаж: «Волшебница вода»</a:t>
            </a:r>
            <a:endParaRPr lang="ru-RU" sz="2800" dirty="0"/>
          </a:p>
        </p:txBody>
      </p:sp>
      <p:pic>
        <p:nvPicPr>
          <p:cNvPr id="3074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1645920" cy="123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00108"/>
            <a:ext cx="58579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«Цепочка слов» (вода – какая?)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571744"/>
            <a:ext cx="7572428" cy="13849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Жидкая,  соленая, пресная, ключевая, ледяная, родниковая, колодезная, речная, морская, питьевая, грязная, мутная  и так далее.  </a:t>
            </a:r>
            <a:endParaRPr lang="ru-RU" sz="2800" dirty="0"/>
          </a:p>
        </p:txBody>
      </p:sp>
      <p:pic>
        <p:nvPicPr>
          <p:cNvPr id="4098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429132"/>
            <a:ext cx="2743200" cy="2057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рогулка опыты\DSC00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460" y="-7143824"/>
            <a:ext cx="4128001" cy="3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8001056" cy="45243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Пословицы и поговорки о воде. </a:t>
            </a:r>
          </a:p>
          <a:p>
            <a:pPr algn="ctr"/>
            <a:endParaRPr lang="ru-RU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«Не плюй в водицу, сгодится напиться».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«Под лежачий камень вода не течет».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«Лучше хлеб с водой, чем пирог с бедой».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«Воду в ступе толочь – вода и будет».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«Не зная броду, не суйся в воду».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«В воде не тонет, и в огне не горит».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«Замолчал, как воды в рот набрал».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Пользователь\Desktop\DSC0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357826"/>
            <a:ext cx="1645920" cy="1234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544</Words>
  <Application>Microsoft Office PowerPoint</Application>
  <PresentationFormat>Экран (4:3)</PresentationFormat>
  <Paragraphs>133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77</cp:revision>
  <dcterms:created xsi:type="dcterms:W3CDTF">2012-03-24T23:02:27Z</dcterms:created>
  <dcterms:modified xsi:type="dcterms:W3CDTF">2012-06-12T14:14:32Z</dcterms:modified>
</cp:coreProperties>
</file>