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79" r:id="rId8"/>
    <p:sldId id="261" r:id="rId9"/>
    <p:sldId id="27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9812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Презентация к образовательному проекту в подготовительной группе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«ДЕДУШКИНЫ МЕДАЛИ»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84874"/>
            <a:ext cx="7626063" cy="527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Воспитатель рассказывает о ветеранах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4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280599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Рассказ </a:t>
            </a:r>
            <a:r>
              <a:rPr lang="ru-RU" b="1" dirty="0" smtClean="0">
                <a:solidFill>
                  <a:srgbClr val="002060"/>
                </a:solidFill>
              </a:rPr>
              <a:t>Дани </a:t>
            </a:r>
            <a:r>
              <a:rPr lang="ru-RU" b="1" dirty="0" err="1" smtClean="0">
                <a:solidFill>
                  <a:srgbClr val="002060"/>
                </a:solidFill>
              </a:rPr>
              <a:t>Рау</a:t>
            </a:r>
            <a:r>
              <a:rPr lang="ru-RU" b="1" dirty="0" smtClean="0">
                <a:solidFill>
                  <a:srgbClr val="002060"/>
                </a:solidFill>
              </a:rPr>
              <a:t> о прабабушке.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5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5549"/>
            <a:ext cx="9144000" cy="6232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6303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Прабабушка Дани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работала на военном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заводе в годы войны.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7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7661683" cy="5181600"/>
          </a:xfrm>
        </p:spPr>
      </p:pic>
      <p:pic>
        <p:nvPicPr>
          <p:cNvPr id="8" name="Рисунок 7" descr="6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010" y="1"/>
            <a:ext cx="3500989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Медали Анны Владимировны </a:t>
            </a:r>
            <a:r>
              <a:rPr lang="ru-RU" b="1" dirty="0" err="1" smtClean="0">
                <a:solidFill>
                  <a:srgbClr val="002060"/>
                </a:solidFill>
              </a:rPr>
              <a:t>Рау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8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52032"/>
            <a:ext cx="8347860" cy="5905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Рассказ Саши </a:t>
            </a:r>
            <a:r>
              <a:rPr lang="ru-RU" sz="3600" b="1" dirty="0" err="1" smtClean="0">
                <a:solidFill>
                  <a:srgbClr val="002060"/>
                </a:solidFill>
              </a:rPr>
              <a:t>Каммерера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о прадедушке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9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680620"/>
            <a:ext cx="9144000" cy="6177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</a:rPr>
              <a:t>Прадед Саши –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офицер.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10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27049"/>
            <a:ext cx="3886200" cy="5530951"/>
          </a:xfrm>
        </p:spPr>
      </p:pic>
      <p:pic>
        <p:nvPicPr>
          <p:cNvPr id="8" name="Рисунок 7" descr="11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4724400" cy="6862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Рассказ Миши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Агафонова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о дедушке и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прадедушке.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12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0"/>
            <a:ext cx="478971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3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"/>
            <a:ext cx="5839484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Рассказ Дениса </a:t>
            </a:r>
            <a:r>
              <a:rPr lang="ru-RU" b="1" dirty="0" err="1" smtClean="0">
                <a:solidFill>
                  <a:srgbClr val="002060"/>
                </a:solidFill>
              </a:rPr>
              <a:t>Цацура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 своей семье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7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664059"/>
            <a:ext cx="4278476" cy="6193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8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47" y="0"/>
            <a:ext cx="9077553" cy="6555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pic>
        <p:nvPicPr>
          <p:cNvPr id="6" name="Содержимое 5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565772" cy="6826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002060"/>
                </a:solidFill>
              </a:rPr>
              <a:t>Рассказ </a:t>
            </a:r>
            <a:r>
              <a:rPr lang="ru-RU" sz="4000" b="1" smtClean="0">
                <a:solidFill>
                  <a:srgbClr val="002060"/>
                </a:solidFill>
              </a:rPr>
              <a:t>Дениса </a:t>
            </a:r>
            <a:r>
              <a:rPr lang="ru-RU" sz="4000" b="1" dirty="0" smtClean="0">
                <a:solidFill>
                  <a:srgbClr val="002060"/>
                </a:solidFill>
              </a:rPr>
              <a:t>о </a:t>
            </a:r>
            <a:r>
              <a:rPr lang="ru-RU" sz="4000" b="1" dirty="0" smtClean="0">
                <a:solidFill>
                  <a:srgbClr val="002060"/>
                </a:solidFill>
              </a:rPr>
              <a:t>прабабушке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14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08277"/>
            <a:ext cx="9144000" cy="6149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Рассказ Севы о прадедушке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5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1928" y="685800"/>
            <a:ext cx="9195928" cy="6319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804612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Коллективная аппликация «Венок памяти»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9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3361"/>
            <a:ext cx="9144000" cy="6164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</a:t>
            </a:r>
            <a:r>
              <a:rPr lang="ru-RU" b="1" i="1" dirty="0" smtClean="0">
                <a:solidFill>
                  <a:srgbClr val="0070C0"/>
                </a:solidFill>
              </a:rPr>
              <a:t>Проект подготовлен и проведен воспитателем высшей квалификационной категории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Осиной Надеждой Ивановной, детьми подготовительной группы №2 и их родителями.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23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048000"/>
            <a:ext cx="5837207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Рекомендации родителям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1273309876_1241832057_11786267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0830" y="1143000"/>
            <a:ext cx="3912195" cy="3276600"/>
          </a:xfrm>
          <a:prstGeom prst="rect">
            <a:avLst/>
          </a:prstGeom>
        </p:spPr>
      </p:pic>
      <p:pic>
        <p:nvPicPr>
          <p:cNvPr id="8" name="Содержимое 7" descr="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31529"/>
            <a:ext cx="5029200" cy="6326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Стихотворение «Письмо с фронта» читает Сева Кравцов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048915"/>
            <a:ext cx="8336296" cy="5809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Письмо с фронта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«Здравствуй, мой любимый сын!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Я пишу с передовой.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Завтра утром – снова бой!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Будем мы фашистов гнать.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Береги, сыночек, мать.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Позабудь печаль и грусть,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Я с победою вернусь!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Обниму вас наконец.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До свиданья. Твой отец»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</a:t>
            </a:r>
            <a:r>
              <a:rPr lang="ru-RU" sz="3200" b="1" i="1" dirty="0" smtClean="0">
                <a:solidFill>
                  <a:srgbClr val="00B050"/>
                </a:solidFill>
              </a:rPr>
              <a:t>Т.А.Шорыгина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Рассказ воспитателя, как наш народ защищал страну от врага.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2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53295"/>
            <a:ext cx="8181938" cy="5604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32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Фронтовая сестричка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Пушки грохочут, пули свистят,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     Ранен осколком снаряда солдат.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Шепчет сестричка: «Давай поддержу,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Рану твою перевяжу».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       Всё позабыла: опасность и страх,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Вынесла с боя его на руках.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Сколько в ней было любви и тепла!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Многих сестричка от смерти спасла.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                                         </a:t>
            </a:r>
            <a:r>
              <a:rPr lang="ru-RU" sz="3200" b="1" i="1" dirty="0" smtClean="0">
                <a:solidFill>
                  <a:srgbClr val="00B050"/>
                </a:solidFill>
              </a:rPr>
              <a:t>Т.А.Шорыгина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705600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Стихи «Пусть не будет войны никогда» прочитал </a:t>
            </a:r>
            <a:r>
              <a:rPr lang="ru-RU" b="1" dirty="0" err="1" smtClean="0">
                <a:solidFill>
                  <a:srgbClr val="C00000"/>
                </a:solidFill>
              </a:rPr>
              <a:t>Любомир</a:t>
            </a:r>
            <a:r>
              <a:rPr lang="ru-RU" b="1" dirty="0" smtClean="0">
                <a:solidFill>
                  <a:srgbClr val="C00000"/>
                </a:solidFill>
              </a:rPr>
              <a:t> Наумов.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3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00247"/>
            <a:ext cx="7767368" cy="5457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Пусть не будет войны никогда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   </a:t>
            </a:r>
            <a:r>
              <a:rPr lang="ru-RU" sz="3600" b="1" dirty="0" smtClean="0">
                <a:solidFill>
                  <a:srgbClr val="0070C0"/>
                </a:solidFill>
              </a:rPr>
              <a:t>Пусть не будет войны никогда!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Пусть спокойнее спят города!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      Ни один пусть не рвется снаряд,      Ни один не строчит автомат.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 И пусть мирно проходят года,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    Пусть не будет войны никогда!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   </a:t>
            </a:r>
            <a:br>
              <a:rPr lang="ru-RU" sz="3600" dirty="0" smtClean="0"/>
            </a:br>
            <a:r>
              <a:rPr lang="ru-RU" sz="3600" dirty="0" smtClean="0"/>
              <a:t>                                  </a:t>
            </a:r>
            <a:r>
              <a:rPr lang="ru-RU" sz="3600" b="1" i="1" dirty="0" smtClean="0">
                <a:solidFill>
                  <a:srgbClr val="00B050"/>
                </a:solidFill>
              </a:rPr>
              <a:t>Т.А.Шорыгина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120</Words>
  <Application>Microsoft Office PowerPoint</Application>
  <PresentationFormat>Экран (4:3)</PresentationFormat>
  <Paragraphs>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к образовательному проекту в подготовительной группе  «ДЕДУШКИНЫ МЕДАЛИ»  </vt:lpstr>
      <vt:lpstr>Слайд 2</vt:lpstr>
      <vt:lpstr>Рекомендации родителям</vt:lpstr>
      <vt:lpstr>Стихотворение «Письмо с фронта» читает Сева Кравцов</vt:lpstr>
      <vt:lpstr>Письмо с фронта  «Здравствуй, мой любимый сын! Я пишу с передовой. Завтра утром – снова бой! Будем мы фашистов гнать. Береги, сыночек, мать. Позабудь печаль и грусть, Я с победою вернусь! Обниму вас наконец. До свиданья. Твой отец»                                       Т.А.Шорыгина</vt:lpstr>
      <vt:lpstr>Рассказ воспитателя, как наш народ защищал страну от врага.</vt:lpstr>
      <vt:lpstr>Фронтовая сестричка  Пушки грохочут, пули свистят,       Ранен осколком снаряда солдат. Шепчет сестричка: «Давай поддержу, Рану твою перевяжу».         Всё позабыла: опасность и страх, Вынесла с боя его на руках. Сколько в ней было любви и тепла! Многих сестричка от смерти спасла.                                          Т.А.Шорыгина</vt:lpstr>
      <vt:lpstr>Стихи «Пусть не будет войны никогда» прочитал Любомир Наумов.</vt:lpstr>
      <vt:lpstr>Пусть не будет войны никогда     Пусть не будет войны никогда!  Пусть спокойнее спят города!        Ни один пусть не рвется снаряд,      Ни один не строчит автомат.   И пусть мирно проходят года,      Пусть не будет войны никогда!                                                                      Т.А.Шорыгина</vt:lpstr>
      <vt:lpstr>Воспитатель рассказывает о ветеранах</vt:lpstr>
      <vt:lpstr>Рассказ Дани Рау о прабабушке.</vt:lpstr>
      <vt:lpstr>Прабабушка Дани  работала на военном  заводе в годы войны. </vt:lpstr>
      <vt:lpstr>Медали Анны Владимировны Рау </vt:lpstr>
      <vt:lpstr>Рассказ Саши Каммерера о прадедушке</vt:lpstr>
      <vt:lpstr>Прадед Саши –  офицер.</vt:lpstr>
      <vt:lpstr>Рассказ Миши  Агафонова  о дедушке и  прадедушке.</vt:lpstr>
      <vt:lpstr>Слайд 17</vt:lpstr>
      <vt:lpstr>Рассказ Дениса Цацура о своей семье</vt:lpstr>
      <vt:lpstr>Слайд 19</vt:lpstr>
      <vt:lpstr>Рассказ Дениса о прабабушке</vt:lpstr>
      <vt:lpstr>Рассказ Севы о прадедушке</vt:lpstr>
      <vt:lpstr>Слайд 22</vt:lpstr>
      <vt:lpstr>Коллективная аппликация «Венок памяти»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«ДЕДУШКИНЫ МЕДАЛИ» </dc:title>
  <dc:creator>Admin</dc:creator>
  <cp:lastModifiedBy>Admin</cp:lastModifiedBy>
  <cp:revision>87</cp:revision>
  <dcterms:created xsi:type="dcterms:W3CDTF">2012-06-18T13:14:36Z</dcterms:created>
  <dcterms:modified xsi:type="dcterms:W3CDTF">2012-06-19T10:48:43Z</dcterms:modified>
</cp:coreProperties>
</file>