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373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C772-69A5-4B83-B061-D67B8C98E1D8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FA76-004C-45A7-A127-8EE562959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C772-69A5-4B83-B061-D67B8C98E1D8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FA76-004C-45A7-A127-8EE56295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C772-69A5-4B83-B061-D67B8C98E1D8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FA76-004C-45A7-A127-8EE56295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C772-69A5-4B83-B061-D67B8C98E1D8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FA76-004C-45A7-A127-8EE56295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C772-69A5-4B83-B061-D67B8C98E1D8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8F0FA76-004C-45A7-A127-8EE56295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C772-69A5-4B83-B061-D67B8C98E1D8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FA76-004C-45A7-A127-8EE56295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C772-69A5-4B83-B061-D67B8C98E1D8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FA76-004C-45A7-A127-8EE56295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C772-69A5-4B83-B061-D67B8C98E1D8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FA76-004C-45A7-A127-8EE56295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C772-69A5-4B83-B061-D67B8C98E1D8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FA76-004C-45A7-A127-8EE56295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C772-69A5-4B83-B061-D67B8C98E1D8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FA76-004C-45A7-A127-8EE56295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C772-69A5-4B83-B061-D67B8C98E1D8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FA76-004C-45A7-A127-8EE56295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DBC772-69A5-4B83-B061-D67B8C98E1D8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F0FA76-004C-45A7-A127-8EE562959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142984"/>
            <a:ext cx="7529522" cy="189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Развивающий </a:t>
            </a:r>
            <a:r>
              <a:rPr lang="ru-RU" dirty="0" smtClean="0"/>
              <a:t>коврик</a:t>
            </a:r>
            <a:br>
              <a:rPr lang="ru-RU" dirty="0" smtClean="0"/>
            </a:br>
            <a:r>
              <a:rPr lang="ru-RU" dirty="0" smtClean="0"/>
              <a:t>«Городок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572008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>Автор: Смирнова Инна Александровна</a:t>
            </a:r>
          </a:p>
          <a:p>
            <a:pPr algn="r"/>
            <a:r>
              <a:rPr lang="ru-RU" sz="2000" dirty="0" smtClean="0"/>
              <a:t>Воспитатель</a:t>
            </a:r>
          </a:p>
          <a:p>
            <a:pPr algn="r"/>
            <a:r>
              <a:rPr lang="ru-RU" sz="2000" dirty="0" smtClean="0"/>
              <a:t>МБДОУ Детский сад № 5</a:t>
            </a:r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lvl="4" algn="l"/>
            <a:r>
              <a:rPr lang="ru-RU" dirty="0" smtClean="0"/>
              <a:t>  2013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Прочее\Разное\Мамы\Презентация - ковёр\DSC044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очее\Разное\Мамы\Презентация - ковёр\Новая папка\DSC045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11429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Кораблик можно отстегнуть. Рыбки на липучках. Так же человечка можно поместить в кораблик.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2357454"/>
          </a:xfrm>
        </p:spPr>
        <p:txBody>
          <a:bodyPr/>
          <a:lstStyle/>
          <a:p>
            <a:r>
              <a:rPr lang="ru-RU" dirty="0" smtClean="0"/>
              <a:t>Главным персонажем коврика является человечек, </a:t>
            </a:r>
            <a:r>
              <a:rPr lang="ru-RU" dirty="0"/>
              <a:t>к</a:t>
            </a:r>
            <a:r>
              <a:rPr lang="ru-RU" dirty="0" smtClean="0"/>
              <a:t>оторый живёт в городке. Он любит прогулки на природе, ловить рыбу, кататься на лодке.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D:\Прочее\Разное\Мамы\Презентация - ковёр\DSC044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Прочее\Разное\Мамы\Презентация - ковёр\DSC044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чее\Разное\Мамы\Презентация - ковёр\Новая папка\DSC045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0"/>
            <a:ext cx="8229600" cy="19002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На этой части коврика у дома могут открываться двери. Человечка можно поместить в дом. Облака, самолёт и машина на липучках.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Прочее\Разное\Мамы\Презентация - ковёр\DSC044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очее\Разное\Мамы\Презентация - ковёр\Новая папка\DSC045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300039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Здесь у одной машины кузов на молнии, куда можно положить кубики (груз), а у другой  размещение кубиков на кузове при помощи липучек и пуговиц. Двери можно открыть и поместить туда человечка. Колёса можно отстегнуть.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Прочее\Разное\Мамы\Презентация - ковёр\DSC044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9445" y="0"/>
            <a:ext cx="91834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очее\Разное\Мамы\Презентация - ковёр\Новая папка\DSC045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18573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Яблоки на липучках. Их можно «положить» в корзину или на ёжика. Кустики открываются, в них можно спрятать ёжика.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4">
      <a:dk1>
        <a:sysClr val="windowText" lastClr="000000"/>
      </a:dk1>
      <a:lt1>
        <a:sysClr val="window" lastClr="FFFFFF"/>
      </a:lt1>
      <a:dk2>
        <a:srgbClr val="00FF00"/>
      </a:dk2>
      <a:lt2>
        <a:srgbClr val="DBF5F9"/>
      </a:lt2>
      <a:accent1>
        <a:srgbClr val="FFC00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</TotalTime>
  <Words>41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Развивающий коврик «Городок»</vt:lpstr>
      <vt:lpstr>Описание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2013-09-15T15:15:49Z</dcterms:created>
  <dcterms:modified xsi:type="dcterms:W3CDTF">2013-09-17T16:25:26Z</dcterms:modified>
</cp:coreProperties>
</file>