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4" r:id="rId2"/>
    <p:sldId id="263" r:id="rId3"/>
    <p:sldId id="300" r:id="rId4"/>
    <p:sldId id="266" r:id="rId5"/>
    <p:sldId id="267" r:id="rId6"/>
    <p:sldId id="275" r:id="rId7"/>
    <p:sldId id="268" r:id="rId8"/>
    <p:sldId id="265" r:id="rId9"/>
    <p:sldId id="301" r:id="rId10"/>
    <p:sldId id="257" r:id="rId11"/>
    <p:sldId id="258" r:id="rId12"/>
    <p:sldId id="302" r:id="rId13"/>
    <p:sldId id="291" r:id="rId14"/>
    <p:sldId id="292" r:id="rId15"/>
    <p:sldId id="303" r:id="rId16"/>
    <p:sldId id="294" r:id="rId17"/>
    <p:sldId id="295" r:id="rId18"/>
    <p:sldId id="304" r:id="rId19"/>
    <p:sldId id="299" r:id="rId20"/>
    <p:sldId id="296" r:id="rId21"/>
    <p:sldId id="30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50F"/>
    <a:srgbClr val="FD8B35"/>
    <a:srgbClr val="6600FF"/>
    <a:srgbClr val="663300"/>
    <a:srgbClr val="F616B6"/>
    <a:srgbClr val="FF8409"/>
    <a:srgbClr val="FF3300"/>
    <a:srgbClr val="FF4343"/>
    <a:srgbClr val="CC66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1D445-3FFF-452C-ABDA-274842F36414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9EF21-08C9-4B42-B445-66294B086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E23AB-22D4-4F09-887B-B1863D92093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E23AB-22D4-4F09-887B-B1863D92093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2028-3A4E-40AF-B7F0-781CDCD97E49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5A2A-A6C3-48CB-8D66-15FA20AE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2028-3A4E-40AF-B7F0-781CDCD97E49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5A2A-A6C3-48CB-8D66-15FA20AE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2028-3A4E-40AF-B7F0-781CDCD97E49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5A2A-A6C3-48CB-8D66-15FA20AE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2028-3A4E-40AF-B7F0-781CDCD97E49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5A2A-A6C3-48CB-8D66-15FA20AE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2028-3A4E-40AF-B7F0-781CDCD97E49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5A2A-A6C3-48CB-8D66-15FA20AE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2028-3A4E-40AF-B7F0-781CDCD97E49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5A2A-A6C3-48CB-8D66-15FA20AE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2028-3A4E-40AF-B7F0-781CDCD97E49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5A2A-A6C3-48CB-8D66-15FA20AE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2028-3A4E-40AF-B7F0-781CDCD97E49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5A2A-A6C3-48CB-8D66-15FA20AE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2028-3A4E-40AF-B7F0-781CDCD97E49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5A2A-A6C3-48CB-8D66-15FA20AE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2028-3A4E-40AF-B7F0-781CDCD97E49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5A2A-A6C3-48CB-8D66-15FA20AE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2028-3A4E-40AF-B7F0-781CDCD97E49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15A2A-A6C3-48CB-8D66-15FA20AE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12028-3A4E-40AF-B7F0-781CDCD97E49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15A2A-A6C3-48CB-8D66-15FA20AE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5;&#1086;&#1079;&#1080;&#1090;&#1080;&#1074;&#1095;&#1080;&#1082;\Music\&#1040;&#1087;&#1083;&#1086;&#1076;&#1080;&#1089;&#1084;&#1077;&#1085;&#1090;&#1099;%20-%2006.mp3" TargetMode="External"/><Relationship Id="rId5" Type="http://schemas.openxmlformats.org/officeDocument/2006/relationships/image" Target="file:///C:\Users\&#1055;&#1086;&#1079;&#1080;&#1090;&#1080;&#1074;&#1095;&#1080;&#1082;\Pictures\&#1072;&#1087;&#1083;&#1086;&#1076;&#1080;&#1089;&#1084;&#1077;&#1085;&#1090;&#1072;.gif" TargetMode="Externa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5;&#1086;&#1079;&#1080;&#1090;&#1080;&#1074;&#1095;&#1080;&#1082;\Music\&#1040;&#1087;&#1083;&#1086;&#1076;&#1080;&#1089;&#1084;&#1077;&#1085;&#1090;&#1099;%20-%2006.mp3" TargetMode="External"/><Relationship Id="rId5" Type="http://schemas.openxmlformats.org/officeDocument/2006/relationships/image" Target="file:///C:\Users\&#1055;&#1086;&#1079;&#1080;&#1090;&#1080;&#1074;&#1095;&#1080;&#1082;\Pictures\&#1072;&#1087;&#1083;&#1086;&#1076;&#1080;&#1089;&#1084;&#1077;&#1085;&#1090;&#1072;.gif" TargetMode="Externa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5;&#1086;&#1079;&#1080;&#1090;&#1080;&#1074;&#1095;&#1080;&#1082;\Music\&#1040;&#1087;&#1083;&#1086;&#1076;&#1080;&#1089;&#1084;&#1077;&#1085;&#1090;&#1099;%20-%2006.mp3" TargetMode="External"/><Relationship Id="rId5" Type="http://schemas.openxmlformats.org/officeDocument/2006/relationships/image" Target="file:///C:\Users\&#1055;&#1086;&#1079;&#1080;&#1090;&#1080;&#1074;&#1095;&#1080;&#1082;\Pictures\&#1072;&#1087;&#1083;&#1086;&#1076;&#1080;&#1089;&#1084;&#1077;&#1085;&#1090;&#1072;.gif" TargetMode="Externa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5;&#1086;&#1079;&#1080;&#1090;&#1080;&#1074;&#1095;&#1080;&#1082;\Music\&#1040;&#1087;&#1083;&#1086;&#1076;&#1080;&#1089;&#1084;&#1077;&#1085;&#1090;&#1099;%20-%2006.mp3" TargetMode="External"/><Relationship Id="rId5" Type="http://schemas.openxmlformats.org/officeDocument/2006/relationships/image" Target="file:///C:\Users\&#1055;&#1086;&#1079;&#1080;&#1090;&#1080;&#1074;&#1095;&#1080;&#1082;\Pictures\&#1072;&#1087;&#1083;&#1086;&#1076;&#1080;&#1089;&#1084;&#1077;&#1085;&#1090;&#1072;.gif" TargetMode="Externa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5;&#1086;&#1079;&#1080;&#1090;&#1080;&#1074;&#1095;&#1080;&#1082;\Music\&#1040;&#1087;&#1083;&#1086;&#1076;&#1080;&#1089;&#1084;&#1077;&#1085;&#1090;&#1099;%20-%2006.mp3" TargetMode="External"/><Relationship Id="rId5" Type="http://schemas.openxmlformats.org/officeDocument/2006/relationships/image" Target="file:///C:\Users\&#1055;&#1086;&#1079;&#1080;&#1090;&#1080;&#1074;&#1095;&#1080;&#1082;\Pictures\&#1072;&#1087;&#1083;&#1086;&#1076;&#1080;&#1089;&#1084;&#1077;&#1085;&#1090;&#1072;.gif" TargetMode="Externa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5;&#1086;&#1079;&#1080;&#1090;&#1080;&#1074;&#1095;&#1080;&#1082;\Music\&#1040;&#1087;&#1083;&#1086;&#1076;&#1080;&#1089;&#1084;&#1077;&#1085;&#1090;&#1099;%20-%2006.mp3" TargetMode="External"/><Relationship Id="rId5" Type="http://schemas.openxmlformats.org/officeDocument/2006/relationships/image" Target="file:///C:\Users\&#1055;&#1086;&#1079;&#1080;&#1090;&#1080;&#1074;&#1095;&#1080;&#1082;\Pictures\&#1072;&#1087;&#1083;&#1086;&#1076;&#1080;&#1089;&#1084;&#1077;&#1085;&#1090;&#1072;.gif" TargetMode="Externa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5;&#1086;&#1079;&#1080;&#1090;&#1080;&#1074;&#1095;&#1080;&#1082;\Music\&#1040;&#1087;&#1083;&#1086;&#1076;&#1080;&#1089;&#1084;&#1077;&#1085;&#1090;&#1099;%20-%2006.mp3" TargetMode="External"/><Relationship Id="rId5" Type="http://schemas.openxmlformats.org/officeDocument/2006/relationships/image" Target="file:///C:\Users\&#1055;&#1086;&#1079;&#1080;&#1090;&#1080;&#1074;&#1095;&#1080;&#1082;\Pictures\&#1072;&#1087;&#1083;&#1086;&#1076;&#1080;&#1089;&#1084;&#1077;&#1085;&#1090;&#1072;.gif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3140968"/>
            <a:ext cx="3456384" cy="32403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475656" y="692696"/>
            <a:ext cx="6120680" cy="242088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3140968"/>
            <a:ext cx="3456384" cy="324036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3933056"/>
            <a:ext cx="1584176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3933056"/>
            <a:ext cx="1584176" cy="1368152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475656" y="692696"/>
            <a:ext cx="6120680" cy="2420888"/>
          </a:xfrm>
          <a:prstGeom prst="triangle">
            <a:avLst/>
          </a:prstGeom>
          <a:solidFill>
            <a:srgbClr val="FF43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лнце 12"/>
          <p:cNvSpPr/>
          <p:nvPr/>
        </p:nvSpPr>
        <p:spPr>
          <a:xfrm>
            <a:off x="179512" y="188640"/>
            <a:ext cx="2880320" cy="2808312"/>
          </a:xfrm>
          <a:prstGeom prst="su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179512" y="188640"/>
            <a:ext cx="2880320" cy="2808312"/>
          </a:xfrm>
          <a:prstGeom prst="su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лако 14"/>
          <p:cNvSpPr/>
          <p:nvPr/>
        </p:nvSpPr>
        <p:spPr>
          <a:xfrm>
            <a:off x="5940152" y="404664"/>
            <a:ext cx="2592288" cy="1418456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амять с прямым доступом 15"/>
          <p:cNvSpPr/>
          <p:nvPr/>
        </p:nvSpPr>
        <p:spPr>
          <a:xfrm>
            <a:off x="251520" y="6165304"/>
            <a:ext cx="8640960" cy="432048"/>
          </a:xfrm>
          <a:prstGeom prst="flowChartMagneticDrum">
            <a:avLst/>
          </a:prstGeom>
          <a:solidFill>
            <a:srgbClr val="FD750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32-конечная звезда 24"/>
          <p:cNvSpPr/>
          <p:nvPr/>
        </p:nvSpPr>
        <p:spPr>
          <a:xfrm>
            <a:off x="251520" y="4653136"/>
            <a:ext cx="8712968" cy="2204864"/>
          </a:xfrm>
          <a:prstGeom prst="star3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899592" y="548680"/>
            <a:ext cx="2448272" cy="1346448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6156176" y="404664"/>
            <a:ext cx="2448272" cy="1346448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635896" y="3140968"/>
            <a:ext cx="2736304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059832" y="620688"/>
            <a:ext cx="3869016" cy="252028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3059832" y="620688"/>
            <a:ext cx="3869016" cy="2520280"/>
          </a:xfrm>
          <a:prstGeom prst="triangle">
            <a:avLst>
              <a:gd name="adj" fmla="val 50000"/>
            </a:avLst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32-конечная звезда 30"/>
          <p:cNvSpPr/>
          <p:nvPr/>
        </p:nvSpPr>
        <p:spPr>
          <a:xfrm>
            <a:off x="251520" y="4653136"/>
            <a:ext cx="8712968" cy="2204864"/>
          </a:xfrm>
          <a:prstGeom prst="star32">
            <a:avLst/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635896" y="3140968"/>
            <a:ext cx="2736304" cy="2592288"/>
          </a:xfrm>
          <a:prstGeom prst="rect">
            <a:avLst/>
          </a:prstGeom>
          <a:solidFill>
            <a:srgbClr val="FD750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572000" y="3789040"/>
            <a:ext cx="1008112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ьная выноска 37"/>
          <p:cNvSpPr/>
          <p:nvPr/>
        </p:nvSpPr>
        <p:spPr>
          <a:xfrm rot="10220127">
            <a:off x="7065647" y="1137349"/>
            <a:ext cx="197282" cy="557248"/>
          </a:xfrm>
          <a:prstGeom prst="wedgeEllipseCallou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блако 38"/>
          <p:cNvSpPr/>
          <p:nvPr/>
        </p:nvSpPr>
        <p:spPr>
          <a:xfrm>
            <a:off x="6156176" y="404664"/>
            <a:ext cx="2448272" cy="1346448"/>
          </a:xfrm>
          <a:prstGeom prst="cloud">
            <a:avLst/>
          </a:prstGeom>
          <a:gradFill flip="none" rotWithShape="1">
            <a:gsLst>
              <a:gs pos="0">
                <a:srgbClr val="6600FF">
                  <a:shade val="30000"/>
                  <a:satMod val="115000"/>
                </a:srgbClr>
              </a:gs>
              <a:gs pos="50000">
                <a:srgbClr val="6600FF">
                  <a:shade val="67500"/>
                  <a:satMod val="115000"/>
                </a:srgbClr>
              </a:gs>
              <a:gs pos="100000">
                <a:srgbClr val="6600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ьная выноска 40"/>
          <p:cNvSpPr/>
          <p:nvPr/>
        </p:nvSpPr>
        <p:spPr>
          <a:xfrm rot="10220127">
            <a:off x="2667114" y="2218987"/>
            <a:ext cx="209370" cy="486262"/>
          </a:xfrm>
          <a:prstGeom prst="wedgeEllipseCallou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ьная выноска 45"/>
          <p:cNvSpPr/>
          <p:nvPr/>
        </p:nvSpPr>
        <p:spPr>
          <a:xfrm rot="10220127">
            <a:off x="2163058" y="3587139"/>
            <a:ext cx="209370" cy="486262"/>
          </a:xfrm>
          <a:prstGeom prst="wedgeEllipseCallou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ьная выноска 46"/>
          <p:cNvSpPr/>
          <p:nvPr/>
        </p:nvSpPr>
        <p:spPr>
          <a:xfrm rot="10220127">
            <a:off x="1298963" y="2363004"/>
            <a:ext cx="209370" cy="486262"/>
          </a:xfrm>
          <a:prstGeom prst="wedgeEllipseCallou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блако 39"/>
          <p:cNvSpPr/>
          <p:nvPr/>
        </p:nvSpPr>
        <p:spPr>
          <a:xfrm>
            <a:off x="899592" y="548680"/>
            <a:ext cx="2448272" cy="1346448"/>
          </a:xfrm>
          <a:prstGeom prst="clou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ьная выноска 47"/>
          <p:cNvSpPr/>
          <p:nvPr/>
        </p:nvSpPr>
        <p:spPr>
          <a:xfrm rot="10220127">
            <a:off x="7713719" y="3945662"/>
            <a:ext cx="197282" cy="557248"/>
          </a:xfrm>
          <a:prstGeom prst="wedgeEllipseCallou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ьная выноска 49"/>
          <p:cNvSpPr/>
          <p:nvPr/>
        </p:nvSpPr>
        <p:spPr>
          <a:xfrm rot="10220127">
            <a:off x="7137655" y="2217469"/>
            <a:ext cx="197282" cy="557248"/>
          </a:xfrm>
          <a:prstGeom prst="wedgeEllipseCallou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ьная выноска 50"/>
          <p:cNvSpPr/>
          <p:nvPr/>
        </p:nvSpPr>
        <p:spPr>
          <a:xfrm rot="10220127">
            <a:off x="8289782" y="2793534"/>
            <a:ext cx="197282" cy="557248"/>
          </a:xfrm>
          <a:prstGeom prst="wedgeEllipseCallou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8-конечная звезда 23"/>
          <p:cNvSpPr/>
          <p:nvPr/>
        </p:nvSpPr>
        <p:spPr>
          <a:xfrm>
            <a:off x="1835696" y="5301208"/>
            <a:ext cx="792088" cy="792088"/>
          </a:xfrm>
          <a:prstGeom prst="star8">
            <a:avLst/>
          </a:prstGeom>
          <a:solidFill>
            <a:schemeClr val="accent4">
              <a:lumMod val="60000"/>
              <a:lumOff val="40000"/>
            </a:schemeClr>
          </a:solidFill>
          <a:ln w="12700" cap="rnd">
            <a:solidFill>
              <a:schemeClr val="tx1"/>
            </a:solidFill>
            <a:beve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8-конечная звезда 25"/>
          <p:cNvSpPr/>
          <p:nvPr/>
        </p:nvSpPr>
        <p:spPr>
          <a:xfrm>
            <a:off x="6012160" y="5445224"/>
            <a:ext cx="792088" cy="792088"/>
          </a:xfrm>
          <a:prstGeom prst="star8">
            <a:avLst/>
          </a:prstGeom>
          <a:solidFill>
            <a:schemeClr val="accent4">
              <a:lumMod val="60000"/>
              <a:lumOff val="40000"/>
            </a:schemeClr>
          </a:solidFill>
          <a:ln w="12700" cap="rnd">
            <a:solidFill>
              <a:schemeClr val="tx1"/>
            </a:solidFill>
            <a:beve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8-конечная звезда 29"/>
          <p:cNvSpPr/>
          <p:nvPr/>
        </p:nvSpPr>
        <p:spPr>
          <a:xfrm>
            <a:off x="6804248" y="5013176"/>
            <a:ext cx="792088" cy="792088"/>
          </a:xfrm>
          <a:prstGeom prst="star8">
            <a:avLst/>
          </a:prstGeom>
          <a:solidFill>
            <a:schemeClr val="accent4">
              <a:lumMod val="60000"/>
              <a:lumOff val="40000"/>
            </a:schemeClr>
          </a:solidFill>
          <a:ln w="12700" cap="rnd">
            <a:solidFill>
              <a:schemeClr val="tx1"/>
            </a:solidFill>
            <a:beve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28184" y="5661248"/>
            <a:ext cx="216024" cy="216024"/>
          </a:xfrm>
          <a:prstGeom prst="ellipse">
            <a:avLst/>
          </a:prstGeom>
          <a:solidFill>
            <a:srgbClr val="F616B6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020272" y="5301208"/>
            <a:ext cx="216024" cy="144016"/>
          </a:xfrm>
          <a:prstGeom prst="ellipse">
            <a:avLst/>
          </a:prstGeom>
          <a:solidFill>
            <a:srgbClr val="F616B6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979712" y="5661248"/>
            <a:ext cx="216024" cy="144016"/>
          </a:xfrm>
          <a:prstGeom prst="ellipse">
            <a:avLst/>
          </a:prstGeom>
          <a:solidFill>
            <a:srgbClr val="F616B6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3059832" y="620688"/>
            <a:ext cx="3869016" cy="252028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32-конечная звезда 24"/>
          <p:cNvSpPr/>
          <p:nvPr/>
        </p:nvSpPr>
        <p:spPr>
          <a:xfrm>
            <a:off x="251520" y="4653136"/>
            <a:ext cx="8712968" cy="2204864"/>
          </a:xfrm>
          <a:prstGeom prst="star3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635896" y="3140968"/>
            <a:ext cx="2736304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683568" y="476672"/>
            <a:ext cx="2448272" cy="1346448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6156176" y="404664"/>
            <a:ext cx="2448272" cy="1346448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ьная выноска 12"/>
          <p:cNvSpPr/>
          <p:nvPr/>
        </p:nvSpPr>
        <p:spPr>
          <a:xfrm rot="10220127">
            <a:off x="1221472" y="2380544"/>
            <a:ext cx="148327" cy="415785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ьная выноска 15"/>
          <p:cNvSpPr/>
          <p:nvPr/>
        </p:nvSpPr>
        <p:spPr>
          <a:xfrm rot="10220127">
            <a:off x="1586995" y="3611835"/>
            <a:ext cx="209370" cy="486261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ьная выноска 16"/>
          <p:cNvSpPr/>
          <p:nvPr/>
        </p:nvSpPr>
        <p:spPr>
          <a:xfrm rot="10220127">
            <a:off x="7281671" y="4188412"/>
            <a:ext cx="197281" cy="557246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ьная выноска 17"/>
          <p:cNvSpPr/>
          <p:nvPr/>
        </p:nvSpPr>
        <p:spPr>
          <a:xfrm rot="10220127">
            <a:off x="8145768" y="2721526"/>
            <a:ext cx="197282" cy="557247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ьная выноска 18"/>
          <p:cNvSpPr/>
          <p:nvPr/>
        </p:nvSpPr>
        <p:spPr>
          <a:xfrm rot="10220127">
            <a:off x="7137655" y="2100178"/>
            <a:ext cx="197282" cy="557248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ьная выноска 19"/>
          <p:cNvSpPr/>
          <p:nvPr/>
        </p:nvSpPr>
        <p:spPr>
          <a:xfrm rot="10220127">
            <a:off x="2307075" y="2099667"/>
            <a:ext cx="209370" cy="486262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ьная выноска 26"/>
          <p:cNvSpPr/>
          <p:nvPr/>
        </p:nvSpPr>
        <p:spPr>
          <a:xfrm rot="10220127">
            <a:off x="1221472" y="2358380"/>
            <a:ext cx="148327" cy="415785"/>
          </a:xfrm>
          <a:prstGeom prst="wedgeEllipseCallou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ьная выноска 25"/>
          <p:cNvSpPr/>
          <p:nvPr/>
        </p:nvSpPr>
        <p:spPr>
          <a:xfrm rot="10220127">
            <a:off x="2307074" y="2074972"/>
            <a:ext cx="209370" cy="486262"/>
          </a:xfrm>
          <a:prstGeom prst="wedgeEllipseCallou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ьная выноска 27"/>
          <p:cNvSpPr/>
          <p:nvPr/>
        </p:nvSpPr>
        <p:spPr>
          <a:xfrm rot="10220127">
            <a:off x="1586995" y="3587139"/>
            <a:ext cx="209370" cy="486261"/>
          </a:xfrm>
          <a:prstGeom prst="wedgeEllipseCallou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блако 28"/>
          <p:cNvSpPr/>
          <p:nvPr/>
        </p:nvSpPr>
        <p:spPr>
          <a:xfrm>
            <a:off x="683568" y="476672"/>
            <a:ext cx="2448272" cy="1346448"/>
          </a:xfrm>
          <a:prstGeom prst="clou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32-конечная звезда 29"/>
          <p:cNvSpPr/>
          <p:nvPr/>
        </p:nvSpPr>
        <p:spPr>
          <a:xfrm>
            <a:off x="251520" y="4653136"/>
            <a:ext cx="8712968" cy="2204864"/>
          </a:xfrm>
          <a:prstGeom prst="star32">
            <a:avLst/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635896" y="3140968"/>
            <a:ext cx="2736304" cy="2592288"/>
          </a:xfrm>
          <a:prstGeom prst="rect">
            <a:avLst/>
          </a:prstGeom>
          <a:solidFill>
            <a:srgbClr val="FD750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499992" y="3717032"/>
            <a:ext cx="1008112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499992" y="3717032"/>
            <a:ext cx="1008112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блако 31"/>
          <p:cNvSpPr/>
          <p:nvPr/>
        </p:nvSpPr>
        <p:spPr>
          <a:xfrm>
            <a:off x="6156176" y="404664"/>
            <a:ext cx="2448272" cy="1346448"/>
          </a:xfrm>
          <a:prstGeom prst="cloud">
            <a:avLst/>
          </a:prstGeom>
          <a:gradFill flip="none" rotWithShape="1">
            <a:gsLst>
              <a:gs pos="0">
                <a:srgbClr val="6600FF">
                  <a:shade val="30000"/>
                  <a:satMod val="115000"/>
                </a:srgbClr>
              </a:gs>
              <a:gs pos="50000">
                <a:srgbClr val="6600FF">
                  <a:shade val="67500"/>
                  <a:satMod val="115000"/>
                </a:srgbClr>
              </a:gs>
              <a:gs pos="100000">
                <a:srgbClr val="6600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ьная выноска 32"/>
          <p:cNvSpPr/>
          <p:nvPr/>
        </p:nvSpPr>
        <p:spPr>
          <a:xfrm rot="10220127">
            <a:off x="7137655" y="2073453"/>
            <a:ext cx="197282" cy="557248"/>
          </a:xfrm>
          <a:prstGeom prst="wedgeEllipseCallou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ьная выноска 33"/>
          <p:cNvSpPr/>
          <p:nvPr/>
        </p:nvSpPr>
        <p:spPr>
          <a:xfrm rot="10220127">
            <a:off x="8145767" y="2721525"/>
            <a:ext cx="197282" cy="557247"/>
          </a:xfrm>
          <a:prstGeom prst="wedgeEllipseCallou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ьная выноска 34"/>
          <p:cNvSpPr/>
          <p:nvPr/>
        </p:nvSpPr>
        <p:spPr>
          <a:xfrm rot="10220127">
            <a:off x="7281672" y="4161685"/>
            <a:ext cx="197281" cy="557246"/>
          </a:xfrm>
          <a:prstGeom prst="wedgeEllipseCallou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059832" y="620688"/>
            <a:ext cx="3869016" cy="2520280"/>
          </a:xfrm>
          <a:prstGeom prst="triangle">
            <a:avLst>
              <a:gd name="adj" fmla="val 50000"/>
            </a:avLst>
          </a:prstGeom>
          <a:solidFill>
            <a:srgbClr val="FF43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8-конечная звезда 53"/>
          <p:cNvSpPr/>
          <p:nvPr/>
        </p:nvSpPr>
        <p:spPr>
          <a:xfrm>
            <a:off x="6876256" y="5301208"/>
            <a:ext cx="792088" cy="792088"/>
          </a:xfrm>
          <a:prstGeom prst="star8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8-конечная звезда 51"/>
          <p:cNvSpPr/>
          <p:nvPr/>
        </p:nvSpPr>
        <p:spPr>
          <a:xfrm>
            <a:off x="1835696" y="5301208"/>
            <a:ext cx="792088" cy="792088"/>
          </a:xfrm>
          <a:prstGeom prst="star8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8-конечная звезда 42"/>
          <p:cNvSpPr/>
          <p:nvPr/>
        </p:nvSpPr>
        <p:spPr>
          <a:xfrm>
            <a:off x="1835696" y="5301208"/>
            <a:ext cx="792088" cy="792088"/>
          </a:xfrm>
          <a:prstGeom prst="star8">
            <a:avLst/>
          </a:prstGeom>
          <a:solidFill>
            <a:schemeClr val="accent4">
              <a:lumMod val="60000"/>
              <a:lumOff val="40000"/>
            </a:schemeClr>
          </a:solidFill>
          <a:ln w="12700" cap="rnd">
            <a:solidFill>
              <a:schemeClr val="tx1"/>
            </a:solidFill>
            <a:beve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051720" y="5661248"/>
            <a:ext cx="216024" cy="144016"/>
          </a:xfrm>
          <a:prstGeom prst="ellipse">
            <a:avLst/>
          </a:prstGeom>
          <a:solidFill>
            <a:srgbClr val="F616B6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8-конечная звезда 52"/>
          <p:cNvSpPr/>
          <p:nvPr/>
        </p:nvSpPr>
        <p:spPr>
          <a:xfrm>
            <a:off x="5868144" y="5517232"/>
            <a:ext cx="792088" cy="792088"/>
          </a:xfrm>
          <a:prstGeom prst="star8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8-конечная звезда 45"/>
          <p:cNvSpPr/>
          <p:nvPr/>
        </p:nvSpPr>
        <p:spPr>
          <a:xfrm>
            <a:off x="5868144" y="5517232"/>
            <a:ext cx="792088" cy="792088"/>
          </a:xfrm>
          <a:prstGeom prst="star8">
            <a:avLst/>
          </a:prstGeom>
          <a:solidFill>
            <a:schemeClr val="accent4">
              <a:lumMod val="60000"/>
              <a:lumOff val="40000"/>
            </a:schemeClr>
          </a:solidFill>
          <a:ln w="12700" cap="rnd">
            <a:solidFill>
              <a:schemeClr val="tx1"/>
            </a:solidFill>
            <a:beve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6084168" y="5805264"/>
            <a:ext cx="216024" cy="216024"/>
          </a:xfrm>
          <a:prstGeom prst="ellipse">
            <a:avLst/>
          </a:prstGeom>
          <a:solidFill>
            <a:srgbClr val="F616B6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8-конечная звезда 46"/>
          <p:cNvSpPr/>
          <p:nvPr/>
        </p:nvSpPr>
        <p:spPr>
          <a:xfrm>
            <a:off x="6876256" y="5301208"/>
            <a:ext cx="792088" cy="792088"/>
          </a:xfrm>
          <a:prstGeom prst="star8">
            <a:avLst/>
          </a:prstGeom>
          <a:solidFill>
            <a:schemeClr val="accent4">
              <a:lumMod val="60000"/>
              <a:lumOff val="40000"/>
            </a:schemeClr>
          </a:solidFill>
          <a:ln w="12700" cap="rnd">
            <a:solidFill>
              <a:schemeClr val="tx1"/>
            </a:solidFill>
            <a:beve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 flipH="1">
            <a:off x="7092280" y="5589240"/>
            <a:ext cx="216024" cy="144016"/>
          </a:xfrm>
          <a:prstGeom prst="ellipse">
            <a:avLst/>
          </a:prstGeom>
          <a:solidFill>
            <a:srgbClr val="F616B6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"/>
                            </p:stCondLst>
                            <p:childTnLst>
                              <p:par>
                                <p:cTn id="158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6" grpId="0" animBg="1"/>
      <p:bldP spid="25" grpId="0" animBg="1"/>
      <p:bldP spid="22" grpId="0" animBg="1"/>
      <p:bldP spid="9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6" grpId="0" animBg="1"/>
      <p:bldP spid="28" grpId="0" animBg="1"/>
      <p:bldP spid="29" grpId="0" animBg="1"/>
      <p:bldP spid="30" grpId="0" animBg="1"/>
      <p:bldP spid="15" grpId="0" animBg="1"/>
      <p:bldP spid="24" grpId="0" animBg="1"/>
      <p:bldP spid="31" grpId="1" animBg="1"/>
      <p:bldP spid="32" grpId="1" animBg="1"/>
      <p:bldP spid="33" grpId="1" animBg="1"/>
      <p:bldP spid="34" grpId="1" animBg="1"/>
      <p:bldP spid="35" grpId="1" animBg="1"/>
      <p:bldP spid="23" grpId="1" animBg="1"/>
      <p:bldP spid="54" grpId="0" animBg="1"/>
      <p:bldP spid="52" grpId="0" animBg="1"/>
      <p:bldP spid="43" grpId="0" animBg="1"/>
      <p:bldP spid="45" grpId="0" animBg="1"/>
      <p:bldP spid="53" grpId="0" animBg="1"/>
      <p:bldP spid="46" grpId="0" animBg="1"/>
      <p:bldP spid="48" grpId="0" animBg="1"/>
      <p:bldP spid="47" grpId="0" animBg="1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Аплодисменты - 0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04448" y="6309320"/>
            <a:ext cx="304800" cy="304800"/>
          </a:xfrm>
          <a:prstGeom prst="rect">
            <a:avLst/>
          </a:prstGeom>
        </p:spPr>
      </p:pic>
      <p:pic>
        <p:nvPicPr>
          <p:cNvPr id="4" name="аплодисмента.gif" descr="C:\Users\Позитивчик\Pictures\аплодисмента.gif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2483768" y="1196752"/>
            <a:ext cx="3788047" cy="3788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03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32-конечная звезда 22"/>
          <p:cNvSpPr/>
          <p:nvPr/>
        </p:nvSpPr>
        <p:spPr>
          <a:xfrm>
            <a:off x="251520" y="5877272"/>
            <a:ext cx="8712968" cy="914400"/>
          </a:xfrm>
          <a:prstGeom prst="star32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1916832"/>
            <a:ext cx="1656184" cy="1800200"/>
          </a:xfrm>
          <a:prstGeom prst="rect">
            <a:avLst/>
          </a:prstGeom>
          <a:solidFill>
            <a:srgbClr val="B381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3506895">
            <a:off x="6634311" y="2182969"/>
            <a:ext cx="1279323" cy="1271295"/>
          </a:xfrm>
          <a:prstGeom prst="rtTriangl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796136" y="404664"/>
            <a:ext cx="1274440" cy="14184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ирог 8"/>
          <p:cNvSpPr/>
          <p:nvPr/>
        </p:nvSpPr>
        <p:spPr>
          <a:xfrm>
            <a:off x="683568" y="2708920"/>
            <a:ext cx="3240360" cy="2808312"/>
          </a:xfrm>
          <a:prstGeom prst="pi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99592" y="5373216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rot="2709665">
            <a:off x="4905947" y="2182653"/>
            <a:ext cx="1279323" cy="1271295"/>
          </a:xfrm>
          <a:prstGeom prst="rtTriangle">
            <a:avLst/>
          </a:prstGeom>
          <a:solidFill>
            <a:srgbClr val="FF43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ручное управление 12"/>
          <p:cNvSpPr/>
          <p:nvPr/>
        </p:nvSpPr>
        <p:spPr>
          <a:xfrm rot="10800000">
            <a:off x="5436096" y="3717032"/>
            <a:ext cx="2016224" cy="22322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5076056" y="5949280"/>
            <a:ext cx="914400" cy="301752"/>
          </a:xfrm>
          <a:prstGeom prst="flowChartTerminator">
            <a:avLst/>
          </a:prstGeom>
          <a:solidFill>
            <a:srgbClr val="FD8B3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6228184" y="5949280"/>
            <a:ext cx="914400" cy="301752"/>
          </a:xfrm>
          <a:prstGeom prst="flowChartTerminator">
            <a:avLst/>
          </a:prstGeom>
          <a:solidFill>
            <a:srgbClr val="FD8B3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есяц 17"/>
          <p:cNvSpPr/>
          <p:nvPr/>
        </p:nvSpPr>
        <p:spPr>
          <a:xfrm rot="2065571">
            <a:off x="3844190" y="2644599"/>
            <a:ext cx="457200" cy="1387997"/>
          </a:xfrm>
          <a:prstGeom prst="moon">
            <a:avLst/>
          </a:prstGeom>
          <a:solidFill>
            <a:srgbClr val="FD750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ольцо 18"/>
          <p:cNvSpPr/>
          <p:nvPr/>
        </p:nvSpPr>
        <p:spPr>
          <a:xfrm>
            <a:off x="6300192" y="2132856"/>
            <a:ext cx="288032" cy="288032"/>
          </a:xfrm>
          <a:prstGeom prst="donu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Кольцо 19"/>
          <p:cNvSpPr/>
          <p:nvPr/>
        </p:nvSpPr>
        <p:spPr>
          <a:xfrm>
            <a:off x="6300192" y="2636912"/>
            <a:ext cx="288032" cy="288032"/>
          </a:xfrm>
          <a:prstGeom prst="donu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Кольцо 20"/>
          <p:cNvSpPr/>
          <p:nvPr/>
        </p:nvSpPr>
        <p:spPr>
          <a:xfrm>
            <a:off x="6300192" y="3140968"/>
            <a:ext cx="288032" cy="288032"/>
          </a:xfrm>
          <a:prstGeom prst="donu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>
            <a:stCxn id="10" idx="1"/>
            <a:endCxn id="10" idx="5"/>
          </p:cNvCxnSpPr>
          <p:nvPr/>
        </p:nvCxnSpPr>
        <p:spPr>
          <a:xfrm>
            <a:off x="1033503" y="5507127"/>
            <a:ext cx="646578" cy="646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0" idx="7"/>
            <a:endCxn id="10" idx="3"/>
          </p:cNvCxnSpPr>
          <p:nvPr/>
        </p:nvCxnSpPr>
        <p:spPr>
          <a:xfrm flipH="1">
            <a:off x="1033503" y="5507127"/>
            <a:ext cx="646578" cy="646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0" idx="2"/>
            <a:endCxn id="10" idx="6"/>
          </p:cNvCxnSpPr>
          <p:nvPr/>
        </p:nvCxnSpPr>
        <p:spPr>
          <a:xfrm>
            <a:off x="899592" y="5830416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2555776" y="5445224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>
            <a:stCxn id="34" idx="1"/>
            <a:endCxn id="34" idx="5"/>
          </p:cNvCxnSpPr>
          <p:nvPr/>
        </p:nvCxnSpPr>
        <p:spPr>
          <a:xfrm>
            <a:off x="2689687" y="5579135"/>
            <a:ext cx="646578" cy="646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34" idx="3"/>
            <a:endCxn id="34" idx="7"/>
          </p:cNvCxnSpPr>
          <p:nvPr/>
        </p:nvCxnSpPr>
        <p:spPr>
          <a:xfrm flipV="1">
            <a:off x="2689687" y="5579135"/>
            <a:ext cx="646578" cy="646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34" idx="2"/>
            <a:endCxn id="34" idx="6"/>
          </p:cNvCxnSpPr>
          <p:nvPr/>
        </p:nvCxnSpPr>
        <p:spPr>
          <a:xfrm>
            <a:off x="2555776" y="5902424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-конечная звезда 43"/>
          <p:cNvSpPr/>
          <p:nvPr/>
        </p:nvSpPr>
        <p:spPr>
          <a:xfrm>
            <a:off x="1187624" y="4509120"/>
            <a:ext cx="432048" cy="504056"/>
          </a:xfrm>
          <a:prstGeom prst="star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4-конечная звезда 44"/>
          <p:cNvSpPr/>
          <p:nvPr/>
        </p:nvSpPr>
        <p:spPr>
          <a:xfrm>
            <a:off x="2051720" y="4581128"/>
            <a:ext cx="648072" cy="648072"/>
          </a:xfrm>
          <a:prstGeom prst="star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4-конечная звезда 45"/>
          <p:cNvSpPr/>
          <p:nvPr/>
        </p:nvSpPr>
        <p:spPr>
          <a:xfrm>
            <a:off x="2915816" y="4365104"/>
            <a:ext cx="504056" cy="576064"/>
          </a:xfrm>
          <a:prstGeom prst="star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stCxn id="9" idx="2"/>
          </p:cNvCxnSpPr>
          <p:nvPr/>
        </p:nvCxnSpPr>
        <p:spPr>
          <a:xfrm flipV="1">
            <a:off x="683568" y="4077072"/>
            <a:ext cx="1584176" cy="360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32-конечная звезда 58"/>
          <p:cNvSpPr/>
          <p:nvPr/>
        </p:nvSpPr>
        <p:spPr>
          <a:xfrm>
            <a:off x="251520" y="5655568"/>
            <a:ext cx="8712968" cy="1202432"/>
          </a:xfrm>
          <a:prstGeom prst="star3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32-конечная звезда 22"/>
          <p:cNvSpPr/>
          <p:nvPr/>
        </p:nvSpPr>
        <p:spPr>
          <a:xfrm>
            <a:off x="251520" y="5589240"/>
            <a:ext cx="8712968" cy="1268760"/>
          </a:xfrm>
          <a:prstGeom prst="star32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лок-схема: узел суммирования 55"/>
          <p:cNvSpPr/>
          <p:nvPr/>
        </p:nvSpPr>
        <p:spPr>
          <a:xfrm>
            <a:off x="827584" y="5301208"/>
            <a:ext cx="828672" cy="756664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лок-схема: узел суммирования 57"/>
          <p:cNvSpPr/>
          <p:nvPr/>
        </p:nvSpPr>
        <p:spPr>
          <a:xfrm>
            <a:off x="2987824" y="5301208"/>
            <a:ext cx="828672" cy="756664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Месяц 51"/>
          <p:cNvSpPr/>
          <p:nvPr/>
        </p:nvSpPr>
        <p:spPr>
          <a:xfrm rot="2065571">
            <a:off x="3844190" y="2644600"/>
            <a:ext cx="457200" cy="1387997"/>
          </a:xfrm>
          <a:prstGeom prst="mo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796136" y="404664"/>
            <a:ext cx="1274440" cy="14184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ый треугольник 37"/>
          <p:cNvSpPr/>
          <p:nvPr/>
        </p:nvSpPr>
        <p:spPr>
          <a:xfrm rot="2709665">
            <a:off x="4906115" y="2182968"/>
            <a:ext cx="1279323" cy="1271295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ый треугольник 31"/>
          <p:cNvSpPr/>
          <p:nvPr/>
        </p:nvSpPr>
        <p:spPr>
          <a:xfrm rot="13506895">
            <a:off x="6634310" y="2182968"/>
            <a:ext cx="1279323" cy="1271295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3506895">
            <a:off x="6634311" y="2182969"/>
            <a:ext cx="1279323" cy="1271295"/>
          </a:xfrm>
          <a:prstGeom prst="rtTriangl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ручное управление 30"/>
          <p:cNvSpPr/>
          <p:nvPr/>
        </p:nvSpPr>
        <p:spPr>
          <a:xfrm rot="10800000">
            <a:off x="5436096" y="3717032"/>
            <a:ext cx="2016224" cy="2232248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580112" y="1916832"/>
            <a:ext cx="1656184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ирог 27"/>
          <p:cNvSpPr/>
          <p:nvPr/>
        </p:nvSpPr>
        <p:spPr>
          <a:xfrm>
            <a:off x="683568" y="2708920"/>
            <a:ext cx="3240360" cy="2808312"/>
          </a:xfrm>
          <a:prstGeom prst="pi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ирог 8"/>
          <p:cNvSpPr/>
          <p:nvPr/>
        </p:nvSpPr>
        <p:spPr>
          <a:xfrm>
            <a:off x="683568" y="2708920"/>
            <a:ext cx="3240360" cy="2808312"/>
          </a:xfrm>
          <a:prstGeom prst="pi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1916832"/>
            <a:ext cx="1656184" cy="1800200"/>
          </a:xfrm>
          <a:prstGeom prst="rect">
            <a:avLst/>
          </a:prstGeom>
          <a:solidFill>
            <a:srgbClr val="B381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796136" y="404664"/>
            <a:ext cx="1274440" cy="14184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rot="2709665">
            <a:off x="4905947" y="2182653"/>
            <a:ext cx="1279323" cy="1271295"/>
          </a:xfrm>
          <a:prstGeom prst="rtTriangle">
            <a:avLst/>
          </a:prstGeom>
          <a:solidFill>
            <a:srgbClr val="FF43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ручное управление 12"/>
          <p:cNvSpPr/>
          <p:nvPr/>
        </p:nvSpPr>
        <p:spPr>
          <a:xfrm rot="10800000">
            <a:off x="5436096" y="3717032"/>
            <a:ext cx="2016224" cy="2232248"/>
          </a:xfrm>
          <a:prstGeom prst="flowChartManualOperation">
            <a:avLst/>
          </a:prstGeom>
          <a:solidFill>
            <a:srgbClr val="17C0F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есяц 17"/>
          <p:cNvSpPr/>
          <p:nvPr/>
        </p:nvSpPr>
        <p:spPr>
          <a:xfrm rot="2065571">
            <a:off x="3844190" y="2644599"/>
            <a:ext cx="457200" cy="1387997"/>
          </a:xfrm>
          <a:prstGeom prst="moon">
            <a:avLst/>
          </a:prstGeom>
          <a:solidFill>
            <a:srgbClr val="FD750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stCxn id="9" idx="2"/>
          </p:cNvCxnSpPr>
          <p:nvPr/>
        </p:nvCxnSpPr>
        <p:spPr>
          <a:xfrm flipV="1">
            <a:off x="683568" y="4077072"/>
            <a:ext cx="1584176" cy="360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Кольцо 38"/>
          <p:cNvSpPr/>
          <p:nvPr/>
        </p:nvSpPr>
        <p:spPr>
          <a:xfrm>
            <a:off x="6300192" y="2132856"/>
            <a:ext cx="288032" cy="288032"/>
          </a:xfrm>
          <a:prstGeom prst="don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Кольцо 18"/>
          <p:cNvSpPr/>
          <p:nvPr/>
        </p:nvSpPr>
        <p:spPr>
          <a:xfrm>
            <a:off x="6300192" y="2132856"/>
            <a:ext cx="288032" cy="288032"/>
          </a:xfrm>
          <a:prstGeom prst="donu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Кольцо 42"/>
          <p:cNvSpPr/>
          <p:nvPr/>
        </p:nvSpPr>
        <p:spPr>
          <a:xfrm>
            <a:off x="6300192" y="2636912"/>
            <a:ext cx="288032" cy="288032"/>
          </a:xfrm>
          <a:prstGeom prst="don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Кольцо 46"/>
          <p:cNvSpPr/>
          <p:nvPr/>
        </p:nvSpPr>
        <p:spPr>
          <a:xfrm>
            <a:off x="6300192" y="3140968"/>
            <a:ext cx="288032" cy="288032"/>
          </a:xfrm>
          <a:prstGeom prst="don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Кольцо 48"/>
          <p:cNvSpPr/>
          <p:nvPr/>
        </p:nvSpPr>
        <p:spPr>
          <a:xfrm>
            <a:off x="6300192" y="2636912"/>
            <a:ext cx="288032" cy="288032"/>
          </a:xfrm>
          <a:prstGeom prst="donu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Кольцо 49"/>
          <p:cNvSpPr/>
          <p:nvPr/>
        </p:nvSpPr>
        <p:spPr>
          <a:xfrm>
            <a:off x="6300192" y="3140968"/>
            <a:ext cx="288032" cy="288032"/>
          </a:xfrm>
          <a:prstGeom prst="donu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Блок-схема: узел суммирования 54"/>
          <p:cNvSpPr/>
          <p:nvPr/>
        </p:nvSpPr>
        <p:spPr>
          <a:xfrm>
            <a:off x="827584" y="5301208"/>
            <a:ext cx="828672" cy="756664"/>
          </a:xfrm>
          <a:prstGeom prst="flowChartSummingJuncti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лок-схема: узел суммирования 56"/>
          <p:cNvSpPr/>
          <p:nvPr/>
        </p:nvSpPr>
        <p:spPr>
          <a:xfrm>
            <a:off x="2987824" y="5301208"/>
            <a:ext cx="828672" cy="756664"/>
          </a:xfrm>
          <a:prstGeom prst="flowChartSummingJuncti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лок-схема: знак завершения 60"/>
          <p:cNvSpPr/>
          <p:nvPr/>
        </p:nvSpPr>
        <p:spPr>
          <a:xfrm>
            <a:off x="5076056" y="5949280"/>
            <a:ext cx="914400" cy="301752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лок-схема: знак завершения 59"/>
          <p:cNvSpPr/>
          <p:nvPr/>
        </p:nvSpPr>
        <p:spPr>
          <a:xfrm>
            <a:off x="6228184" y="5949280"/>
            <a:ext cx="914400" cy="301752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6228184" y="5949280"/>
            <a:ext cx="914400" cy="301752"/>
          </a:xfrm>
          <a:prstGeom prst="flowChartTerminator">
            <a:avLst/>
          </a:prstGeom>
          <a:solidFill>
            <a:srgbClr val="FD750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5076056" y="5949280"/>
            <a:ext cx="914400" cy="301752"/>
          </a:xfrm>
          <a:prstGeom prst="flowChartTerminator">
            <a:avLst/>
          </a:prstGeom>
          <a:solidFill>
            <a:srgbClr val="FD750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4-конечная звезда 35"/>
          <p:cNvSpPr/>
          <p:nvPr/>
        </p:nvSpPr>
        <p:spPr>
          <a:xfrm>
            <a:off x="1187624" y="4509120"/>
            <a:ext cx="432048" cy="504056"/>
          </a:xfrm>
          <a:prstGeom prst="star4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4-конечная звезда 36"/>
          <p:cNvSpPr/>
          <p:nvPr/>
        </p:nvSpPr>
        <p:spPr>
          <a:xfrm>
            <a:off x="2051720" y="4581128"/>
            <a:ext cx="648072" cy="648072"/>
          </a:xfrm>
          <a:prstGeom prst="star4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4-конечная звезда 39"/>
          <p:cNvSpPr/>
          <p:nvPr/>
        </p:nvSpPr>
        <p:spPr>
          <a:xfrm>
            <a:off x="2843808" y="4365104"/>
            <a:ext cx="504056" cy="576064"/>
          </a:xfrm>
          <a:prstGeom prst="star4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4-конечная звезда 43"/>
          <p:cNvSpPr/>
          <p:nvPr/>
        </p:nvSpPr>
        <p:spPr>
          <a:xfrm>
            <a:off x="1187624" y="4509120"/>
            <a:ext cx="432048" cy="504056"/>
          </a:xfrm>
          <a:prstGeom prst="star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4-конечная звезда 44"/>
          <p:cNvSpPr/>
          <p:nvPr/>
        </p:nvSpPr>
        <p:spPr>
          <a:xfrm>
            <a:off x="2051720" y="4581128"/>
            <a:ext cx="648072" cy="648072"/>
          </a:xfrm>
          <a:prstGeom prst="star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4-конечная звезда 45"/>
          <p:cNvSpPr/>
          <p:nvPr/>
        </p:nvSpPr>
        <p:spPr>
          <a:xfrm>
            <a:off x="2843808" y="4365104"/>
            <a:ext cx="504056" cy="576064"/>
          </a:xfrm>
          <a:prstGeom prst="star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23" grpId="0" animBg="1"/>
      <p:bldP spid="56" grpId="0" animBg="1"/>
      <p:bldP spid="58" grpId="0" animBg="1"/>
      <p:bldP spid="52" grpId="0" animBg="1"/>
      <p:bldP spid="51" grpId="0" animBg="1"/>
      <p:bldP spid="38" grpId="0" animBg="1"/>
      <p:bldP spid="32" grpId="0" animBg="1"/>
      <p:bldP spid="7" grpId="0" animBg="1"/>
      <p:bldP spid="31" grpId="0" animBg="1"/>
      <p:bldP spid="30" grpId="0" animBg="1"/>
      <p:bldP spid="28" grpId="0" animBg="1"/>
      <p:bldP spid="9" grpId="0" animBg="1"/>
      <p:bldP spid="5" grpId="0" animBg="1"/>
      <p:bldP spid="8" grpId="0" animBg="1"/>
      <p:bldP spid="12" grpId="0" animBg="1"/>
      <p:bldP spid="13" grpId="0" animBg="1"/>
      <p:bldP spid="18" grpId="0" animBg="1"/>
      <p:bldP spid="39" grpId="0" animBg="1"/>
      <p:bldP spid="19" grpId="0" animBg="1"/>
      <p:bldP spid="43" grpId="0" animBg="1"/>
      <p:bldP spid="47" grpId="0" animBg="1"/>
      <p:bldP spid="49" grpId="0" animBg="1"/>
      <p:bldP spid="50" grpId="0" animBg="1"/>
      <p:bldP spid="55" grpId="0" animBg="1"/>
      <p:bldP spid="57" grpId="0" animBg="1"/>
      <p:bldP spid="61" grpId="0" animBg="1"/>
      <p:bldP spid="60" grpId="0" animBg="1"/>
      <p:bldP spid="15" grpId="0" animBg="1"/>
      <p:bldP spid="14" grpId="0" animBg="1"/>
      <p:bldP spid="36" grpId="0" animBg="1"/>
      <p:bldP spid="37" grpId="0" animBg="1"/>
      <p:bldP spid="40" grpId="0" animBg="1"/>
      <p:bldP spid="44" grpId="0" animBg="1"/>
      <p:bldP spid="45" grpId="0" animBg="1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Аплодисменты - 0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04448" y="6309320"/>
            <a:ext cx="304800" cy="304800"/>
          </a:xfrm>
          <a:prstGeom prst="rect">
            <a:avLst/>
          </a:prstGeom>
        </p:spPr>
      </p:pic>
      <p:pic>
        <p:nvPicPr>
          <p:cNvPr id="4" name="аплодисмента.gif" descr="C:\Users\Позитивчик\Pictures\аплодисмента.gif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2483768" y="1196752"/>
            <a:ext cx="3788047" cy="3788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03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3933056"/>
            <a:ext cx="2570584" cy="2210544"/>
          </a:xfrm>
          <a:prstGeom prst="rect">
            <a:avLst/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5400000">
            <a:off x="5976156" y="3897052"/>
            <a:ext cx="2232248" cy="2304256"/>
          </a:xfrm>
          <a:prstGeom prst="rtTriangle">
            <a:avLst/>
          </a:prstGeom>
          <a:solidFill>
            <a:srgbClr val="FD750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6200000" flipH="1">
            <a:off x="935596" y="3897052"/>
            <a:ext cx="2232248" cy="2304256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23728" y="4077072"/>
            <a:ext cx="914400" cy="914400"/>
          </a:xfrm>
          <a:prstGeom prst="ellipse">
            <a:avLst/>
          </a:prstGeom>
          <a:gradFill flip="none" rotWithShape="1">
            <a:gsLst>
              <a:gs pos="0">
                <a:srgbClr val="FD750F">
                  <a:shade val="30000"/>
                  <a:satMod val="115000"/>
                </a:srgbClr>
              </a:gs>
              <a:gs pos="50000">
                <a:srgbClr val="FD750F">
                  <a:shade val="67500"/>
                  <a:satMod val="115000"/>
                </a:srgbClr>
              </a:gs>
              <a:gs pos="100000">
                <a:srgbClr val="FD750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39952" y="4149080"/>
            <a:ext cx="914400" cy="914400"/>
          </a:xfrm>
          <a:prstGeom prst="ellipse">
            <a:avLst/>
          </a:prstGeom>
          <a:gradFill flip="none" rotWithShape="1">
            <a:gsLst>
              <a:gs pos="0">
                <a:srgbClr val="17C0F5">
                  <a:shade val="30000"/>
                  <a:satMod val="115000"/>
                </a:srgbClr>
              </a:gs>
              <a:gs pos="50000">
                <a:srgbClr val="17C0F5">
                  <a:shade val="67500"/>
                  <a:satMod val="115000"/>
                </a:srgbClr>
              </a:gs>
              <a:gs pos="100000">
                <a:srgbClr val="17C0F5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84168" y="4077072"/>
            <a:ext cx="914400" cy="9144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27984" y="188640"/>
            <a:ext cx="288032" cy="3722712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волна 15"/>
          <p:cNvSpPr/>
          <p:nvPr/>
        </p:nvSpPr>
        <p:spPr>
          <a:xfrm>
            <a:off x="4788024" y="188640"/>
            <a:ext cx="2376264" cy="1994520"/>
          </a:xfrm>
          <a:prstGeom prst="doubleWave">
            <a:avLst>
              <a:gd name="adj1" fmla="val 6955"/>
              <a:gd name="adj2" fmla="val 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волна 18"/>
          <p:cNvSpPr/>
          <p:nvPr/>
        </p:nvSpPr>
        <p:spPr>
          <a:xfrm>
            <a:off x="6444208" y="5661248"/>
            <a:ext cx="2376264" cy="554360"/>
          </a:xfrm>
          <a:prstGeom prst="doubleWave">
            <a:avLst>
              <a:gd name="adj1" fmla="val 12500"/>
              <a:gd name="adj2" fmla="val -10000"/>
            </a:avLst>
          </a:prstGeom>
          <a:gradFill flip="none" rotWithShape="1">
            <a:gsLst>
              <a:gs pos="0">
                <a:srgbClr val="17C0F5">
                  <a:shade val="30000"/>
                  <a:satMod val="115000"/>
                </a:srgbClr>
              </a:gs>
              <a:gs pos="50000">
                <a:srgbClr val="17C0F5">
                  <a:shade val="67500"/>
                  <a:satMod val="115000"/>
                </a:srgbClr>
              </a:gs>
              <a:gs pos="100000">
                <a:srgbClr val="17C0F5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волна 20"/>
          <p:cNvSpPr/>
          <p:nvPr/>
        </p:nvSpPr>
        <p:spPr>
          <a:xfrm>
            <a:off x="251520" y="5949280"/>
            <a:ext cx="2376264" cy="554360"/>
          </a:xfrm>
          <a:prstGeom prst="doubleWave">
            <a:avLst>
              <a:gd name="adj1" fmla="val 12500"/>
              <a:gd name="adj2" fmla="val -1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6084168" y="692696"/>
            <a:ext cx="914400" cy="914400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ашивка 22"/>
          <p:cNvSpPr/>
          <p:nvPr/>
        </p:nvSpPr>
        <p:spPr>
          <a:xfrm>
            <a:off x="8100392" y="3717032"/>
            <a:ext cx="484632" cy="484632"/>
          </a:xfrm>
          <a:prstGeom prst="chevron">
            <a:avLst/>
          </a:prstGeom>
          <a:solidFill>
            <a:srgbClr val="9F5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 flipH="1">
            <a:off x="539552" y="3717032"/>
            <a:ext cx="484632" cy="484632"/>
          </a:xfrm>
          <a:prstGeom prst="chevron">
            <a:avLst/>
          </a:prstGeom>
          <a:solidFill>
            <a:srgbClr val="9F5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волна 29"/>
          <p:cNvSpPr/>
          <p:nvPr/>
        </p:nvSpPr>
        <p:spPr>
          <a:xfrm>
            <a:off x="6444208" y="5661248"/>
            <a:ext cx="2376264" cy="554360"/>
          </a:xfrm>
          <a:prstGeom prst="doubleWave">
            <a:avLst>
              <a:gd name="adj1" fmla="val 12500"/>
              <a:gd name="adj2" fmla="val -1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Нашивка 30"/>
          <p:cNvSpPr/>
          <p:nvPr/>
        </p:nvSpPr>
        <p:spPr>
          <a:xfrm flipH="1">
            <a:off x="539552" y="3717032"/>
            <a:ext cx="484632" cy="484632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Двойная волна 28"/>
          <p:cNvSpPr/>
          <p:nvPr/>
        </p:nvSpPr>
        <p:spPr>
          <a:xfrm>
            <a:off x="251520" y="5949280"/>
            <a:ext cx="2376264" cy="554360"/>
          </a:xfrm>
          <a:prstGeom prst="doubleWave">
            <a:avLst>
              <a:gd name="adj1" fmla="val 12500"/>
              <a:gd name="adj2" fmla="val -1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ашивка 27"/>
          <p:cNvSpPr/>
          <p:nvPr/>
        </p:nvSpPr>
        <p:spPr>
          <a:xfrm>
            <a:off x="8100392" y="3717032"/>
            <a:ext cx="484632" cy="484632"/>
          </a:xfrm>
          <a:prstGeom prst="chevr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427984" y="188640"/>
            <a:ext cx="288032" cy="37227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139952" y="414908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6084168" y="692696"/>
            <a:ext cx="914400" cy="91440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волна 19"/>
          <p:cNvSpPr/>
          <p:nvPr/>
        </p:nvSpPr>
        <p:spPr>
          <a:xfrm>
            <a:off x="4788024" y="188640"/>
            <a:ext cx="2376264" cy="1994520"/>
          </a:xfrm>
          <a:prstGeom prst="doubleWave">
            <a:avLst>
              <a:gd name="adj1" fmla="val 6955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ый треугольник 17"/>
          <p:cNvSpPr/>
          <p:nvPr/>
        </p:nvSpPr>
        <p:spPr>
          <a:xfrm rot="16200000" flipH="1">
            <a:off x="935596" y="3897052"/>
            <a:ext cx="2232248" cy="2304256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 rot="5400000">
            <a:off x="5976156" y="3897052"/>
            <a:ext cx="2232248" cy="2304256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3933056"/>
            <a:ext cx="2570584" cy="2210544"/>
          </a:xfrm>
          <a:prstGeom prst="rect">
            <a:avLst/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5400000">
            <a:off x="5976156" y="3897052"/>
            <a:ext cx="2232248" cy="2304256"/>
          </a:xfrm>
          <a:prstGeom prst="rtTriangle">
            <a:avLst/>
          </a:prstGeom>
          <a:solidFill>
            <a:srgbClr val="FD750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6200000" flipH="1">
            <a:off x="935596" y="3897052"/>
            <a:ext cx="2232248" cy="2304256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39952" y="4149080"/>
            <a:ext cx="914400" cy="914400"/>
          </a:xfrm>
          <a:prstGeom prst="ellipse">
            <a:avLst/>
          </a:prstGeom>
          <a:gradFill flip="none" rotWithShape="1">
            <a:gsLst>
              <a:gs pos="0">
                <a:srgbClr val="17C0F5">
                  <a:shade val="30000"/>
                  <a:satMod val="115000"/>
                </a:srgbClr>
              </a:gs>
              <a:gs pos="50000">
                <a:srgbClr val="17C0F5">
                  <a:shade val="67500"/>
                  <a:satMod val="115000"/>
                </a:srgbClr>
              </a:gs>
              <a:gs pos="100000">
                <a:srgbClr val="17C0F5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27984" y="188640"/>
            <a:ext cx="288032" cy="3722712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волна 15"/>
          <p:cNvSpPr/>
          <p:nvPr/>
        </p:nvSpPr>
        <p:spPr>
          <a:xfrm>
            <a:off x="4788024" y="188640"/>
            <a:ext cx="2376264" cy="1994520"/>
          </a:xfrm>
          <a:prstGeom prst="doubleWave">
            <a:avLst>
              <a:gd name="adj1" fmla="val 6955"/>
              <a:gd name="adj2" fmla="val 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волна 18"/>
          <p:cNvSpPr/>
          <p:nvPr/>
        </p:nvSpPr>
        <p:spPr>
          <a:xfrm>
            <a:off x="6444208" y="5661248"/>
            <a:ext cx="2376264" cy="554360"/>
          </a:xfrm>
          <a:prstGeom prst="doubleWave">
            <a:avLst>
              <a:gd name="adj1" fmla="val 12500"/>
              <a:gd name="adj2" fmla="val -10000"/>
            </a:avLst>
          </a:prstGeom>
          <a:gradFill flip="none" rotWithShape="1">
            <a:gsLst>
              <a:gs pos="0">
                <a:srgbClr val="17C0F5">
                  <a:shade val="30000"/>
                  <a:satMod val="115000"/>
                </a:srgbClr>
              </a:gs>
              <a:gs pos="50000">
                <a:srgbClr val="17C0F5">
                  <a:shade val="67500"/>
                  <a:satMod val="115000"/>
                </a:srgbClr>
              </a:gs>
              <a:gs pos="100000">
                <a:srgbClr val="17C0F5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волна 20"/>
          <p:cNvSpPr/>
          <p:nvPr/>
        </p:nvSpPr>
        <p:spPr>
          <a:xfrm>
            <a:off x="251520" y="5949280"/>
            <a:ext cx="2376264" cy="554360"/>
          </a:xfrm>
          <a:prstGeom prst="doubleWave">
            <a:avLst>
              <a:gd name="adj1" fmla="val 12500"/>
              <a:gd name="adj2" fmla="val -1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6084168" y="692696"/>
            <a:ext cx="914400" cy="914400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ашивка 22"/>
          <p:cNvSpPr/>
          <p:nvPr/>
        </p:nvSpPr>
        <p:spPr>
          <a:xfrm>
            <a:off x="8100392" y="3717032"/>
            <a:ext cx="484632" cy="484632"/>
          </a:xfrm>
          <a:prstGeom prst="chevron">
            <a:avLst/>
          </a:prstGeom>
          <a:solidFill>
            <a:srgbClr val="9F5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 flipH="1">
            <a:off x="539552" y="3717032"/>
            <a:ext cx="484632" cy="484632"/>
          </a:xfrm>
          <a:prstGeom prst="chevron">
            <a:avLst/>
          </a:prstGeom>
          <a:solidFill>
            <a:srgbClr val="9F5F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123728" y="407707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23728" y="4077072"/>
            <a:ext cx="914400" cy="914400"/>
          </a:xfrm>
          <a:prstGeom prst="ellipse">
            <a:avLst/>
          </a:prstGeom>
          <a:gradFill flip="none" rotWithShape="1">
            <a:gsLst>
              <a:gs pos="0">
                <a:srgbClr val="FD750F">
                  <a:shade val="30000"/>
                  <a:satMod val="115000"/>
                </a:srgbClr>
              </a:gs>
              <a:gs pos="50000">
                <a:srgbClr val="FD750F">
                  <a:shade val="67500"/>
                  <a:satMod val="115000"/>
                </a:srgbClr>
              </a:gs>
              <a:gs pos="100000">
                <a:srgbClr val="FD750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084168" y="407707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84168" y="4077072"/>
            <a:ext cx="914400" cy="9144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29" grpId="0" animBg="1"/>
      <p:bldP spid="28" grpId="0" animBg="1"/>
      <p:bldP spid="27" grpId="0" animBg="1"/>
      <p:bldP spid="26" grpId="0" animBg="1"/>
      <p:bldP spid="25" grpId="0" animBg="1"/>
      <p:bldP spid="20" grpId="0" animBg="1"/>
      <p:bldP spid="18" grpId="0" animBg="1"/>
      <p:bldP spid="17" grpId="0" animBg="1"/>
      <p:bldP spid="7" grpId="0" animBg="1"/>
      <p:bldP spid="10" grpId="0" animBg="1"/>
      <p:bldP spid="11" grpId="0" animBg="1"/>
      <p:bldP spid="13" grpId="0" animBg="1"/>
      <p:bldP spid="16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32" grpId="0" animBg="1"/>
      <p:bldP spid="8" grpId="0" animBg="1"/>
      <p:bldP spid="33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Аплодисменты - 0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04448" y="6309320"/>
            <a:ext cx="304800" cy="304800"/>
          </a:xfrm>
          <a:prstGeom prst="rect">
            <a:avLst/>
          </a:prstGeom>
        </p:spPr>
      </p:pic>
      <p:pic>
        <p:nvPicPr>
          <p:cNvPr id="4" name="аплодисмента.gif" descr="C:\Users\Позитивчик\Pictures\аплодисмента.gif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2483768" y="1196752"/>
            <a:ext cx="3788047" cy="3788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03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6516216" y="4509120"/>
            <a:ext cx="2088232" cy="186422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К</a:t>
            </a:r>
          </a:p>
        </p:txBody>
      </p:sp>
      <p:sp>
        <p:nvSpPr>
          <p:cNvPr id="10" name="Куб 9"/>
          <p:cNvSpPr/>
          <p:nvPr/>
        </p:nvSpPr>
        <p:spPr>
          <a:xfrm>
            <a:off x="3635896" y="4581128"/>
            <a:ext cx="2224264" cy="186422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Ж</a:t>
            </a:r>
          </a:p>
        </p:txBody>
      </p:sp>
      <p:sp>
        <p:nvSpPr>
          <p:cNvPr id="2" name="Куб 1"/>
          <p:cNvSpPr/>
          <p:nvPr/>
        </p:nvSpPr>
        <p:spPr>
          <a:xfrm>
            <a:off x="683568" y="4653136"/>
            <a:ext cx="2224264" cy="1936232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Г</a:t>
            </a:r>
            <a:endParaRPr lang="ru-RU" sz="9600" dirty="0">
              <a:solidFill>
                <a:srgbClr val="7030A0"/>
              </a:solidFill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683568" y="4653136"/>
            <a:ext cx="2224264" cy="1936232"/>
          </a:xfrm>
          <a:prstGeom prst="cub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Г</a:t>
            </a:r>
            <a:endParaRPr lang="ru-RU" sz="9600" dirty="0">
              <a:solidFill>
                <a:srgbClr val="7030A0"/>
              </a:solidFill>
            </a:endParaRPr>
          </a:p>
        </p:txBody>
      </p:sp>
      <p:sp>
        <p:nvSpPr>
          <p:cNvPr id="14" name="Куб 13"/>
          <p:cNvSpPr/>
          <p:nvPr/>
        </p:nvSpPr>
        <p:spPr>
          <a:xfrm>
            <a:off x="6516216" y="4509120"/>
            <a:ext cx="2088232" cy="1864224"/>
          </a:xfrm>
          <a:prstGeom prst="cub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К</a:t>
            </a:r>
          </a:p>
        </p:txBody>
      </p:sp>
      <p:sp>
        <p:nvSpPr>
          <p:cNvPr id="15" name="Куб 14"/>
          <p:cNvSpPr/>
          <p:nvPr/>
        </p:nvSpPr>
        <p:spPr>
          <a:xfrm>
            <a:off x="3635896" y="4581128"/>
            <a:ext cx="2224264" cy="1864224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Ж</a:t>
            </a:r>
          </a:p>
        </p:txBody>
      </p:sp>
      <p:sp>
        <p:nvSpPr>
          <p:cNvPr id="6" name="Куб 5"/>
          <p:cNvSpPr/>
          <p:nvPr/>
        </p:nvSpPr>
        <p:spPr>
          <a:xfrm>
            <a:off x="2123728" y="3356992"/>
            <a:ext cx="1944216" cy="1792216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Б</a:t>
            </a:r>
          </a:p>
          <a:p>
            <a:pPr algn="ctr"/>
            <a:endParaRPr lang="ru-RU" dirty="0"/>
          </a:p>
        </p:txBody>
      </p:sp>
      <p:sp>
        <p:nvSpPr>
          <p:cNvPr id="5" name="Куб 4"/>
          <p:cNvSpPr/>
          <p:nvPr/>
        </p:nvSpPr>
        <p:spPr>
          <a:xfrm>
            <a:off x="5220072" y="3140968"/>
            <a:ext cx="2016224" cy="186422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О</a:t>
            </a:r>
          </a:p>
        </p:txBody>
      </p:sp>
      <p:sp>
        <p:nvSpPr>
          <p:cNvPr id="16" name="Куб 15"/>
          <p:cNvSpPr/>
          <p:nvPr/>
        </p:nvSpPr>
        <p:spPr>
          <a:xfrm>
            <a:off x="5220072" y="3140968"/>
            <a:ext cx="2016224" cy="186422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Ф</a:t>
            </a:r>
          </a:p>
        </p:txBody>
      </p:sp>
      <p:sp>
        <p:nvSpPr>
          <p:cNvPr id="20" name="Куб 19"/>
          <p:cNvSpPr/>
          <p:nvPr/>
        </p:nvSpPr>
        <p:spPr>
          <a:xfrm>
            <a:off x="2123728" y="3356992"/>
            <a:ext cx="1944216" cy="1792216"/>
          </a:xfrm>
          <a:prstGeom prst="cube">
            <a:avLst/>
          </a:prstGeom>
          <a:solidFill>
            <a:srgbClr val="FD750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О</a:t>
            </a:r>
          </a:p>
          <a:p>
            <a:pPr algn="ctr"/>
            <a:endParaRPr lang="ru-RU" dirty="0"/>
          </a:p>
        </p:txBody>
      </p:sp>
      <p:sp>
        <p:nvSpPr>
          <p:cNvPr id="7" name="Куб 6"/>
          <p:cNvSpPr/>
          <p:nvPr/>
        </p:nvSpPr>
        <p:spPr>
          <a:xfrm>
            <a:off x="3563888" y="1844824"/>
            <a:ext cx="2088232" cy="186422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7030A0"/>
                </a:solidFill>
              </a:rPr>
              <a:t>З</a:t>
            </a:r>
            <a:endParaRPr lang="ru-RU" sz="9600" dirty="0" smtClean="0">
              <a:solidFill>
                <a:srgbClr val="7030A0"/>
              </a:solidFill>
            </a:endParaRPr>
          </a:p>
        </p:txBody>
      </p:sp>
      <p:sp>
        <p:nvSpPr>
          <p:cNvPr id="17" name="Куб 16"/>
          <p:cNvSpPr/>
          <p:nvPr/>
        </p:nvSpPr>
        <p:spPr>
          <a:xfrm>
            <a:off x="3563888" y="1844824"/>
            <a:ext cx="2088232" cy="1864224"/>
          </a:xfrm>
          <a:prstGeom prst="cub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7030A0"/>
                </a:solidFill>
              </a:rPr>
              <a:t>З</a:t>
            </a:r>
            <a:endParaRPr lang="ru-RU" sz="9600" dirty="0" smtClean="0">
              <a:solidFill>
                <a:srgbClr val="7030A0"/>
              </a:solidFill>
            </a:endParaRPr>
          </a:p>
        </p:txBody>
      </p:sp>
      <p:sp>
        <p:nvSpPr>
          <p:cNvPr id="12" name="Куб 11"/>
          <p:cNvSpPr/>
          <p:nvPr/>
        </p:nvSpPr>
        <p:spPr>
          <a:xfrm>
            <a:off x="4211960" y="548680"/>
            <a:ext cx="1648200" cy="1584176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с</a:t>
            </a:r>
            <a:endParaRPr lang="ru-RU" sz="9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Куб 17"/>
          <p:cNvSpPr/>
          <p:nvPr/>
        </p:nvSpPr>
        <p:spPr>
          <a:xfrm>
            <a:off x="4211960" y="548680"/>
            <a:ext cx="1648200" cy="1584176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с</a:t>
            </a:r>
            <a:endParaRPr lang="ru-RU" sz="9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амять с прямым доступом 15"/>
          <p:cNvSpPr/>
          <p:nvPr/>
        </p:nvSpPr>
        <p:spPr>
          <a:xfrm>
            <a:off x="251520" y="6165304"/>
            <a:ext cx="8640960" cy="432048"/>
          </a:xfrm>
          <a:prstGeom prst="flowChartMagneticDru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3140968"/>
            <a:ext cx="3456384" cy="3240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475656" y="692696"/>
            <a:ext cx="6120680" cy="242088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3140968"/>
            <a:ext cx="3456384" cy="324036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3933056"/>
            <a:ext cx="1584176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3933056"/>
            <a:ext cx="1584176" cy="1368152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475656" y="692696"/>
            <a:ext cx="6120680" cy="2420888"/>
          </a:xfrm>
          <a:prstGeom prst="triangle">
            <a:avLst/>
          </a:prstGeom>
          <a:solidFill>
            <a:srgbClr val="FF43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лнце 12"/>
          <p:cNvSpPr/>
          <p:nvPr/>
        </p:nvSpPr>
        <p:spPr>
          <a:xfrm>
            <a:off x="179512" y="188640"/>
            <a:ext cx="2880320" cy="2808312"/>
          </a:xfrm>
          <a:prstGeom prst="su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179512" y="188640"/>
            <a:ext cx="2880320" cy="2808312"/>
          </a:xfrm>
          <a:prstGeom prst="su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лако 13"/>
          <p:cNvSpPr/>
          <p:nvPr/>
        </p:nvSpPr>
        <p:spPr>
          <a:xfrm>
            <a:off x="5940152" y="404664"/>
            <a:ext cx="2592288" cy="141845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память с прямым доступом 14"/>
          <p:cNvSpPr/>
          <p:nvPr/>
        </p:nvSpPr>
        <p:spPr>
          <a:xfrm>
            <a:off x="251520" y="6165304"/>
            <a:ext cx="8640960" cy="432048"/>
          </a:xfrm>
          <a:prstGeom prst="flowChartMagneticDrum">
            <a:avLst/>
          </a:prstGeom>
          <a:solidFill>
            <a:srgbClr val="FD750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лако 16"/>
          <p:cNvSpPr/>
          <p:nvPr/>
        </p:nvSpPr>
        <p:spPr>
          <a:xfrm>
            <a:off x="5940152" y="404664"/>
            <a:ext cx="2592288" cy="1418456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5" grpId="0" animBg="1"/>
      <p:bldP spid="9" grpId="0" animBg="1"/>
      <p:bldP spid="6" grpId="0" animBg="1"/>
      <p:bldP spid="11" grpId="0" animBg="1"/>
      <p:bldP spid="12" grpId="0" animBg="1"/>
      <p:bldP spid="13" grpId="0" animBg="1"/>
      <p:bldP spid="7" grpId="0" animBg="1"/>
      <p:bldP spid="14" grpId="0" animBg="1"/>
      <p:bldP spid="15" grpId="0" animBg="1"/>
      <p:bldP spid="17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6516216" y="4509120"/>
            <a:ext cx="2088232" cy="186422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К</a:t>
            </a:r>
          </a:p>
        </p:txBody>
      </p:sp>
      <p:sp>
        <p:nvSpPr>
          <p:cNvPr id="10" name="Куб 9"/>
          <p:cNvSpPr/>
          <p:nvPr/>
        </p:nvSpPr>
        <p:spPr>
          <a:xfrm>
            <a:off x="3635896" y="4581128"/>
            <a:ext cx="2224264" cy="186422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Ж</a:t>
            </a:r>
          </a:p>
        </p:txBody>
      </p:sp>
      <p:sp>
        <p:nvSpPr>
          <p:cNvPr id="2" name="Куб 1"/>
          <p:cNvSpPr/>
          <p:nvPr/>
        </p:nvSpPr>
        <p:spPr>
          <a:xfrm>
            <a:off x="683568" y="4653136"/>
            <a:ext cx="2224264" cy="1936232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Г</a:t>
            </a:r>
            <a:endParaRPr lang="ru-RU" sz="9600" dirty="0">
              <a:solidFill>
                <a:srgbClr val="7030A0"/>
              </a:solidFill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683568" y="4653136"/>
            <a:ext cx="2224264" cy="1936232"/>
          </a:xfrm>
          <a:prstGeom prst="cub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Г</a:t>
            </a:r>
            <a:endParaRPr lang="ru-RU" sz="9600" dirty="0">
              <a:solidFill>
                <a:srgbClr val="7030A0"/>
              </a:solidFill>
            </a:endParaRPr>
          </a:p>
        </p:txBody>
      </p:sp>
      <p:sp>
        <p:nvSpPr>
          <p:cNvPr id="14" name="Куб 13"/>
          <p:cNvSpPr/>
          <p:nvPr/>
        </p:nvSpPr>
        <p:spPr>
          <a:xfrm>
            <a:off x="6516216" y="4509120"/>
            <a:ext cx="2088232" cy="1864224"/>
          </a:xfrm>
          <a:prstGeom prst="cub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К</a:t>
            </a:r>
          </a:p>
        </p:txBody>
      </p:sp>
      <p:sp>
        <p:nvSpPr>
          <p:cNvPr id="15" name="Куб 14"/>
          <p:cNvSpPr/>
          <p:nvPr/>
        </p:nvSpPr>
        <p:spPr>
          <a:xfrm>
            <a:off x="3635896" y="4581128"/>
            <a:ext cx="2224264" cy="1864224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Ж</a:t>
            </a:r>
          </a:p>
        </p:txBody>
      </p:sp>
      <p:sp>
        <p:nvSpPr>
          <p:cNvPr id="6" name="Куб 5"/>
          <p:cNvSpPr/>
          <p:nvPr/>
        </p:nvSpPr>
        <p:spPr>
          <a:xfrm>
            <a:off x="2123728" y="3356992"/>
            <a:ext cx="1944216" cy="1792216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Б</a:t>
            </a:r>
          </a:p>
          <a:p>
            <a:pPr algn="ctr"/>
            <a:endParaRPr lang="ru-RU" dirty="0"/>
          </a:p>
        </p:txBody>
      </p:sp>
      <p:sp>
        <p:nvSpPr>
          <p:cNvPr id="5" name="Куб 4"/>
          <p:cNvSpPr/>
          <p:nvPr/>
        </p:nvSpPr>
        <p:spPr>
          <a:xfrm>
            <a:off x="5220072" y="3140968"/>
            <a:ext cx="2016224" cy="186422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О</a:t>
            </a:r>
          </a:p>
        </p:txBody>
      </p:sp>
      <p:sp>
        <p:nvSpPr>
          <p:cNvPr id="16" name="Куб 15"/>
          <p:cNvSpPr/>
          <p:nvPr/>
        </p:nvSpPr>
        <p:spPr>
          <a:xfrm>
            <a:off x="5220072" y="3140968"/>
            <a:ext cx="2016224" cy="186422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Ф</a:t>
            </a:r>
          </a:p>
        </p:txBody>
      </p:sp>
      <p:sp>
        <p:nvSpPr>
          <p:cNvPr id="20" name="Куб 19"/>
          <p:cNvSpPr/>
          <p:nvPr/>
        </p:nvSpPr>
        <p:spPr>
          <a:xfrm>
            <a:off x="2123728" y="3356992"/>
            <a:ext cx="1944216" cy="1792216"/>
          </a:xfrm>
          <a:prstGeom prst="cube">
            <a:avLst/>
          </a:prstGeom>
          <a:solidFill>
            <a:srgbClr val="FD750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7030A0"/>
                </a:solidFill>
              </a:rPr>
              <a:t>О</a:t>
            </a:r>
          </a:p>
          <a:p>
            <a:pPr algn="ctr"/>
            <a:endParaRPr lang="ru-RU" dirty="0"/>
          </a:p>
        </p:txBody>
      </p:sp>
      <p:sp>
        <p:nvSpPr>
          <p:cNvPr id="7" name="Куб 6"/>
          <p:cNvSpPr/>
          <p:nvPr/>
        </p:nvSpPr>
        <p:spPr>
          <a:xfrm>
            <a:off x="3563888" y="1844824"/>
            <a:ext cx="2088232" cy="186422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7030A0"/>
                </a:solidFill>
              </a:rPr>
              <a:t>З</a:t>
            </a:r>
            <a:endParaRPr lang="ru-RU" sz="9600" dirty="0" smtClean="0">
              <a:solidFill>
                <a:srgbClr val="7030A0"/>
              </a:solidFill>
            </a:endParaRPr>
          </a:p>
        </p:txBody>
      </p:sp>
      <p:sp>
        <p:nvSpPr>
          <p:cNvPr id="17" name="Куб 16"/>
          <p:cNvSpPr/>
          <p:nvPr/>
        </p:nvSpPr>
        <p:spPr>
          <a:xfrm>
            <a:off x="3563888" y="1844824"/>
            <a:ext cx="2088232" cy="1864224"/>
          </a:xfrm>
          <a:prstGeom prst="cub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7030A0"/>
                </a:solidFill>
              </a:rPr>
              <a:t>З</a:t>
            </a:r>
            <a:endParaRPr lang="ru-RU" sz="9600" dirty="0" smtClean="0">
              <a:solidFill>
                <a:srgbClr val="7030A0"/>
              </a:solidFill>
            </a:endParaRPr>
          </a:p>
        </p:txBody>
      </p:sp>
      <p:sp>
        <p:nvSpPr>
          <p:cNvPr id="12" name="Куб 11"/>
          <p:cNvSpPr/>
          <p:nvPr/>
        </p:nvSpPr>
        <p:spPr>
          <a:xfrm>
            <a:off x="4211960" y="548680"/>
            <a:ext cx="1648200" cy="1584176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с</a:t>
            </a:r>
            <a:endParaRPr lang="ru-RU" sz="9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Куб 17"/>
          <p:cNvSpPr/>
          <p:nvPr/>
        </p:nvSpPr>
        <p:spPr>
          <a:xfrm>
            <a:off x="4211960" y="548680"/>
            <a:ext cx="1648200" cy="1584176"/>
          </a:xfrm>
          <a:prstGeom prst="cub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с</a:t>
            </a:r>
            <a:endParaRPr lang="ru-RU" sz="9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" grpId="0" animBg="1"/>
      <p:bldP spid="13" grpId="0" animBg="1"/>
      <p:bldP spid="14" grpId="0" animBg="1"/>
      <p:bldP spid="15" grpId="0" animBg="1"/>
      <p:bldP spid="6" grpId="0" animBg="1"/>
      <p:bldP spid="5" grpId="0" animBg="1"/>
      <p:bldP spid="16" grpId="0" animBg="1"/>
      <p:bldP spid="20" grpId="0" animBg="1"/>
      <p:bldP spid="7" grpId="0" animBg="1"/>
      <p:bldP spid="17" grpId="0" animBg="1"/>
      <p:bldP spid="12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Аплодисменты - 0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04448" y="6309320"/>
            <a:ext cx="304800" cy="304800"/>
          </a:xfrm>
          <a:prstGeom prst="rect">
            <a:avLst/>
          </a:prstGeom>
        </p:spPr>
      </p:pic>
      <p:pic>
        <p:nvPicPr>
          <p:cNvPr id="4" name="аплодисмента.gif" descr="C:\Users\Позитивчик\Pictures\аплодисмента.gif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2483768" y="1196752"/>
            <a:ext cx="3788047" cy="3788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03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Аплодисменты - 0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04448" y="6309320"/>
            <a:ext cx="304800" cy="304800"/>
          </a:xfrm>
          <a:prstGeom prst="rect">
            <a:avLst/>
          </a:prstGeom>
        </p:spPr>
      </p:pic>
      <p:pic>
        <p:nvPicPr>
          <p:cNvPr id="4" name="аплодисмента.gif" descr="C:\Users\Позитивчик\Pictures\аплодисмента.gif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2483768" y="1196752"/>
            <a:ext cx="3788047" cy="3788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03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апля 2"/>
          <p:cNvSpPr/>
          <p:nvPr/>
        </p:nvSpPr>
        <p:spPr>
          <a:xfrm rot="8158110">
            <a:off x="3493685" y="84988"/>
            <a:ext cx="1980795" cy="2049330"/>
          </a:xfrm>
          <a:prstGeom prst="teardrop">
            <a:avLst>
              <a:gd name="adj" fmla="val 15464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3012403">
            <a:off x="1042346" y="2164938"/>
            <a:ext cx="1980795" cy="2049330"/>
          </a:xfrm>
          <a:prstGeom prst="teardrop">
            <a:avLst>
              <a:gd name="adj" fmla="val 152543"/>
            </a:avLst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3628661">
            <a:off x="5510432" y="2243119"/>
            <a:ext cx="1980795" cy="2049330"/>
          </a:xfrm>
          <a:prstGeom prst="teardrop">
            <a:avLst>
              <a:gd name="adj" fmla="val 1467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9054346">
            <a:off x="3419767" y="4408819"/>
            <a:ext cx="1980795" cy="2049330"/>
          </a:xfrm>
          <a:prstGeom prst="teardrop">
            <a:avLst>
              <a:gd name="adj" fmla="val 146776"/>
            </a:avLst>
          </a:prstGeom>
          <a:solidFill>
            <a:srgbClr val="FD750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419872" y="2204864"/>
            <a:ext cx="2016224" cy="194421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решение 11"/>
          <p:cNvSpPr/>
          <p:nvPr/>
        </p:nvSpPr>
        <p:spPr>
          <a:xfrm rot="2495019">
            <a:off x="1961028" y="1351826"/>
            <a:ext cx="2138536" cy="972688"/>
          </a:xfrm>
          <a:prstGeom prst="flowChartDecision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решение 12"/>
          <p:cNvSpPr/>
          <p:nvPr/>
        </p:nvSpPr>
        <p:spPr>
          <a:xfrm rot="19217696">
            <a:off x="1899757" y="3999909"/>
            <a:ext cx="2138536" cy="972688"/>
          </a:xfrm>
          <a:prstGeom prst="flowChartDecision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решение 13"/>
          <p:cNvSpPr/>
          <p:nvPr/>
        </p:nvSpPr>
        <p:spPr>
          <a:xfrm rot="2585483">
            <a:off x="4615833" y="4100311"/>
            <a:ext cx="2138536" cy="972688"/>
          </a:xfrm>
          <a:prstGeom prst="flowChartDecision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решение 14"/>
          <p:cNvSpPr/>
          <p:nvPr/>
        </p:nvSpPr>
        <p:spPr>
          <a:xfrm rot="19160888">
            <a:off x="4774817" y="1415936"/>
            <a:ext cx="2138536" cy="972688"/>
          </a:xfrm>
          <a:prstGeom prst="flowChartDecision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3995936" y="2708920"/>
            <a:ext cx="914400" cy="91440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решение 14"/>
          <p:cNvSpPr/>
          <p:nvPr/>
        </p:nvSpPr>
        <p:spPr>
          <a:xfrm rot="19160888">
            <a:off x="4774817" y="1415936"/>
            <a:ext cx="2138536" cy="972688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решение 11"/>
          <p:cNvSpPr/>
          <p:nvPr/>
        </p:nvSpPr>
        <p:spPr>
          <a:xfrm rot="2495019">
            <a:off x="1961028" y="1351826"/>
            <a:ext cx="2138536" cy="972688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3012403">
            <a:off x="1042346" y="2164938"/>
            <a:ext cx="1980795" cy="2049330"/>
          </a:xfrm>
          <a:prstGeom prst="teardrop">
            <a:avLst>
              <a:gd name="adj" fmla="val 15254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9054346">
            <a:off x="3419767" y="4408819"/>
            <a:ext cx="1980795" cy="2049330"/>
          </a:xfrm>
          <a:prstGeom prst="teardrop">
            <a:avLst>
              <a:gd name="adj" fmla="val 14677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3628661">
            <a:off x="5510432" y="2243119"/>
            <a:ext cx="1980795" cy="2049330"/>
          </a:xfrm>
          <a:prstGeom prst="teardrop">
            <a:avLst>
              <a:gd name="adj" fmla="val 14673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апля 2"/>
          <p:cNvSpPr/>
          <p:nvPr/>
        </p:nvSpPr>
        <p:spPr>
          <a:xfrm rot="8158110">
            <a:off x="3493685" y="84988"/>
            <a:ext cx="1980795" cy="2049330"/>
          </a:xfrm>
          <a:prstGeom prst="teardrop">
            <a:avLst>
              <a:gd name="adj" fmla="val 15464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419872" y="2276872"/>
            <a:ext cx="2016224" cy="20162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решение 12"/>
          <p:cNvSpPr/>
          <p:nvPr/>
        </p:nvSpPr>
        <p:spPr>
          <a:xfrm rot="19217696">
            <a:off x="1899757" y="3999909"/>
            <a:ext cx="2138536" cy="972688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решение 13"/>
          <p:cNvSpPr/>
          <p:nvPr/>
        </p:nvSpPr>
        <p:spPr>
          <a:xfrm rot="2585483">
            <a:off x="4615833" y="4100311"/>
            <a:ext cx="2138536" cy="972688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апля 16"/>
          <p:cNvSpPr/>
          <p:nvPr/>
        </p:nvSpPr>
        <p:spPr>
          <a:xfrm rot="8158110">
            <a:off x="3493686" y="84990"/>
            <a:ext cx="1980795" cy="2049330"/>
          </a:xfrm>
          <a:prstGeom prst="teardrop">
            <a:avLst>
              <a:gd name="adj" fmla="val 15464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апля 17"/>
          <p:cNvSpPr/>
          <p:nvPr/>
        </p:nvSpPr>
        <p:spPr>
          <a:xfrm rot="13628661">
            <a:off x="5510432" y="2243120"/>
            <a:ext cx="1980795" cy="2049330"/>
          </a:xfrm>
          <a:prstGeom prst="teardrop">
            <a:avLst>
              <a:gd name="adj" fmla="val 1467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апля 18"/>
          <p:cNvSpPr/>
          <p:nvPr/>
        </p:nvSpPr>
        <p:spPr>
          <a:xfrm rot="19054346">
            <a:off x="3419767" y="4408820"/>
            <a:ext cx="1980795" cy="2049330"/>
          </a:xfrm>
          <a:prstGeom prst="teardrop">
            <a:avLst>
              <a:gd name="adj" fmla="val 146776"/>
            </a:avLst>
          </a:prstGeom>
          <a:solidFill>
            <a:srgbClr val="FD750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апля 19"/>
          <p:cNvSpPr/>
          <p:nvPr/>
        </p:nvSpPr>
        <p:spPr>
          <a:xfrm rot="3012403">
            <a:off x="1042347" y="2164937"/>
            <a:ext cx="1980795" cy="2049330"/>
          </a:xfrm>
          <a:prstGeom prst="teardrop">
            <a:avLst>
              <a:gd name="adj" fmla="val 152543"/>
            </a:avLst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347864" y="2276872"/>
            <a:ext cx="2088232" cy="20162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лыбающееся лицо 24"/>
          <p:cNvSpPr/>
          <p:nvPr/>
        </p:nvSpPr>
        <p:spPr>
          <a:xfrm>
            <a:off x="3923928" y="2852936"/>
            <a:ext cx="914400" cy="914400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решение 20"/>
          <p:cNvSpPr/>
          <p:nvPr/>
        </p:nvSpPr>
        <p:spPr>
          <a:xfrm rot="2495019">
            <a:off x="1961027" y="1351826"/>
            <a:ext cx="2138536" cy="972688"/>
          </a:xfrm>
          <a:prstGeom prst="flowChartDecision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решение 21"/>
          <p:cNvSpPr/>
          <p:nvPr/>
        </p:nvSpPr>
        <p:spPr>
          <a:xfrm rot="19160888">
            <a:off x="4774816" y="1415934"/>
            <a:ext cx="2138536" cy="972688"/>
          </a:xfrm>
          <a:prstGeom prst="flowChartDecision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решение 22"/>
          <p:cNvSpPr/>
          <p:nvPr/>
        </p:nvSpPr>
        <p:spPr>
          <a:xfrm rot="2585483">
            <a:off x="4615834" y="4100310"/>
            <a:ext cx="2138536" cy="972688"/>
          </a:xfrm>
          <a:prstGeom prst="flowChartDecision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решение 23"/>
          <p:cNvSpPr/>
          <p:nvPr/>
        </p:nvSpPr>
        <p:spPr>
          <a:xfrm rot="19217696">
            <a:off x="1899756" y="3999906"/>
            <a:ext cx="2138536" cy="972688"/>
          </a:xfrm>
          <a:prstGeom prst="flowChartDecision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лыбающееся лицо 27"/>
          <p:cNvSpPr/>
          <p:nvPr/>
        </p:nvSpPr>
        <p:spPr>
          <a:xfrm>
            <a:off x="3923928" y="2852936"/>
            <a:ext cx="914400" cy="91440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9" grpId="0" animBg="1"/>
      <p:bldP spid="11" grpId="0" animBg="1"/>
      <p:bldP spid="10" grpId="0" animBg="1"/>
      <p:bldP spid="3" grpId="0" animBg="1"/>
      <p:bldP spid="26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" grpId="0" animBg="1"/>
      <p:bldP spid="25" grpId="0" animBg="1"/>
      <p:bldP spid="21" grpId="0" animBg="1"/>
      <p:bldP spid="22" grpId="0" animBg="1"/>
      <p:bldP spid="23" grpId="0" animBg="1"/>
      <p:bldP spid="24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Аплодисменты - 0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04448" y="6309320"/>
            <a:ext cx="304800" cy="304800"/>
          </a:xfrm>
          <a:prstGeom prst="rect">
            <a:avLst/>
          </a:prstGeom>
        </p:spPr>
      </p:pic>
      <p:pic>
        <p:nvPicPr>
          <p:cNvPr id="4" name="аплодисмента.gif" descr="C:\Users\Позитивчик\Pictures\аплодисмента.gif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2483768" y="1196752"/>
            <a:ext cx="3788047" cy="3788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03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475656" y="3284984"/>
            <a:ext cx="6480720" cy="3384376"/>
          </a:xfrm>
          <a:prstGeom prst="triangl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979712" y="1484784"/>
            <a:ext cx="5688632" cy="3096344"/>
          </a:xfrm>
          <a:prstGeom prst="triangl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411760" y="0"/>
            <a:ext cx="4824536" cy="2736304"/>
          </a:xfrm>
          <a:prstGeom prst="triangl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4-конечная звезда 35"/>
          <p:cNvSpPr/>
          <p:nvPr/>
        </p:nvSpPr>
        <p:spPr>
          <a:xfrm>
            <a:off x="4932040" y="5373216"/>
            <a:ext cx="914400" cy="914400"/>
          </a:xfrm>
          <a:prstGeom prst="star4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4-конечная звезда 37"/>
          <p:cNvSpPr/>
          <p:nvPr/>
        </p:nvSpPr>
        <p:spPr>
          <a:xfrm>
            <a:off x="5436096" y="548680"/>
            <a:ext cx="914400" cy="914400"/>
          </a:xfrm>
          <a:prstGeom prst="star4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4-конечная звезда 38"/>
          <p:cNvSpPr/>
          <p:nvPr/>
        </p:nvSpPr>
        <p:spPr>
          <a:xfrm>
            <a:off x="2555776" y="3356992"/>
            <a:ext cx="914400" cy="914400"/>
          </a:xfrm>
          <a:prstGeom prst="star4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ердце 39"/>
          <p:cNvSpPr/>
          <p:nvPr/>
        </p:nvSpPr>
        <p:spPr>
          <a:xfrm>
            <a:off x="4283968" y="836712"/>
            <a:ext cx="914400" cy="914400"/>
          </a:xfrm>
          <a:prstGeom prst="hear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ердце 41"/>
          <p:cNvSpPr/>
          <p:nvPr/>
        </p:nvSpPr>
        <p:spPr>
          <a:xfrm>
            <a:off x="5436096" y="1700808"/>
            <a:ext cx="914400" cy="914400"/>
          </a:xfrm>
          <a:prstGeom prst="heart">
            <a:avLst/>
          </a:prstGeom>
          <a:solidFill>
            <a:srgbClr val="FD8B3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ердце 42"/>
          <p:cNvSpPr/>
          <p:nvPr/>
        </p:nvSpPr>
        <p:spPr>
          <a:xfrm>
            <a:off x="3707904" y="2420888"/>
            <a:ext cx="914400" cy="914400"/>
          </a:xfrm>
          <a:prstGeom prst="hear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ердце 43"/>
          <p:cNvSpPr/>
          <p:nvPr/>
        </p:nvSpPr>
        <p:spPr>
          <a:xfrm>
            <a:off x="5436096" y="3429000"/>
            <a:ext cx="914400" cy="914400"/>
          </a:xfrm>
          <a:prstGeom prst="hear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ердце 44"/>
          <p:cNvSpPr/>
          <p:nvPr/>
        </p:nvSpPr>
        <p:spPr>
          <a:xfrm>
            <a:off x="2987824" y="5517232"/>
            <a:ext cx="914400" cy="914400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043608" y="3212976"/>
            <a:ext cx="6912768" cy="3384376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547664" y="1916832"/>
            <a:ext cx="5904656" cy="309634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835696" y="0"/>
            <a:ext cx="5400600" cy="273630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1043608" y="3212976"/>
            <a:ext cx="6912768" cy="3384376"/>
          </a:xfrm>
          <a:prstGeom prst="triangl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1547664" y="1916832"/>
            <a:ext cx="5904656" cy="3096344"/>
          </a:xfrm>
          <a:prstGeom prst="triangl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1763688" y="0"/>
            <a:ext cx="5544616" cy="2780928"/>
          </a:xfrm>
          <a:prstGeom prst="triangl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4-конечная звезда 41"/>
          <p:cNvSpPr/>
          <p:nvPr/>
        </p:nvSpPr>
        <p:spPr>
          <a:xfrm>
            <a:off x="5436096" y="548680"/>
            <a:ext cx="914400" cy="914400"/>
          </a:xfrm>
          <a:prstGeom prst="star4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4-конечная звезда 42"/>
          <p:cNvSpPr/>
          <p:nvPr/>
        </p:nvSpPr>
        <p:spPr>
          <a:xfrm>
            <a:off x="2555776" y="3356992"/>
            <a:ext cx="914400" cy="914400"/>
          </a:xfrm>
          <a:prstGeom prst="star4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4-конечная звезда 43"/>
          <p:cNvSpPr/>
          <p:nvPr/>
        </p:nvSpPr>
        <p:spPr>
          <a:xfrm>
            <a:off x="4932040" y="5373216"/>
            <a:ext cx="914400" cy="914400"/>
          </a:xfrm>
          <a:prstGeom prst="star4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ердце 45"/>
          <p:cNvSpPr/>
          <p:nvPr/>
        </p:nvSpPr>
        <p:spPr>
          <a:xfrm>
            <a:off x="4283968" y="836712"/>
            <a:ext cx="914400" cy="914400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ердце 46"/>
          <p:cNvSpPr/>
          <p:nvPr/>
        </p:nvSpPr>
        <p:spPr>
          <a:xfrm>
            <a:off x="5436096" y="1700808"/>
            <a:ext cx="914400" cy="914400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ердце 47"/>
          <p:cNvSpPr/>
          <p:nvPr/>
        </p:nvSpPr>
        <p:spPr>
          <a:xfrm>
            <a:off x="3563888" y="2348880"/>
            <a:ext cx="914400" cy="914400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ердце 48"/>
          <p:cNvSpPr/>
          <p:nvPr/>
        </p:nvSpPr>
        <p:spPr>
          <a:xfrm>
            <a:off x="2987824" y="5517232"/>
            <a:ext cx="914400" cy="914400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ердце 44"/>
          <p:cNvSpPr/>
          <p:nvPr/>
        </p:nvSpPr>
        <p:spPr>
          <a:xfrm>
            <a:off x="5724128" y="3645024"/>
            <a:ext cx="914400" cy="914400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ердце 39"/>
          <p:cNvSpPr/>
          <p:nvPr/>
        </p:nvSpPr>
        <p:spPr>
          <a:xfrm>
            <a:off x="5724128" y="3645024"/>
            <a:ext cx="914400" cy="914400"/>
          </a:xfrm>
          <a:prstGeom prst="hear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ердце 38"/>
          <p:cNvSpPr/>
          <p:nvPr/>
        </p:nvSpPr>
        <p:spPr>
          <a:xfrm>
            <a:off x="3563888" y="2348880"/>
            <a:ext cx="914400" cy="914400"/>
          </a:xfrm>
          <a:prstGeom prst="hear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ердце 37"/>
          <p:cNvSpPr/>
          <p:nvPr/>
        </p:nvSpPr>
        <p:spPr>
          <a:xfrm>
            <a:off x="5436096" y="1700808"/>
            <a:ext cx="914400" cy="914400"/>
          </a:xfrm>
          <a:prstGeom prst="heart">
            <a:avLst/>
          </a:prstGeom>
          <a:solidFill>
            <a:srgbClr val="FD750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ердце 40"/>
          <p:cNvSpPr/>
          <p:nvPr/>
        </p:nvSpPr>
        <p:spPr>
          <a:xfrm>
            <a:off x="2987824" y="5517232"/>
            <a:ext cx="914400" cy="914400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ердце 36"/>
          <p:cNvSpPr/>
          <p:nvPr/>
        </p:nvSpPr>
        <p:spPr>
          <a:xfrm>
            <a:off x="4283968" y="836712"/>
            <a:ext cx="914400" cy="914400"/>
          </a:xfrm>
          <a:prstGeom prst="hear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4-конечная звезда 21"/>
          <p:cNvSpPr/>
          <p:nvPr/>
        </p:nvSpPr>
        <p:spPr>
          <a:xfrm>
            <a:off x="5436096" y="548680"/>
            <a:ext cx="914400" cy="914400"/>
          </a:xfrm>
          <a:prstGeom prst="star4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4-конечная звезда 22"/>
          <p:cNvSpPr/>
          <p:nvPr/>
        </p:nvSpPr>
        <p:spPr>
          <a:xfrm>
            <a:off x="4932040" y="5373216"/>
            <a:ext cx="914400" cy="914400"/>
          </a:xfrm>
          <a:prstGeom prst="star4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2555776" y="3356992"/>
            <a:ext cx="914400" cy="914400"/>
          </a:xfrm>
          <a:prstGeom prst="star4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9" grpId="0" animBg="1"/>
      <p:bldP spid="35" grpId="0" animBg="1"/>
      <p:bldP spid="34" grpId="0" animBg="1"/>
      <p:bldP spid="33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45" grpId="0" animBg="1"/>
      <p:bldP spid="40" grpId="0" animBg="1"/>
      <p:bldP spid="39" grpId="0" animBg="1"/>
      <p:bldP spid="38" grpId="0" animBg="1"/>
      <p:bldP spid="41" grpId="0" animBg="1"/>
      <p:bldP spid="37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Аплодисменты - 0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04448" y="6309320"/>
            <a:ext cx="304800" cy="304800"/>
          </a:xfrm>
          <a:prstGeom prst="rect">
            <a:avLst/>
          </a:prstGeom>
        </p:spPr>
      </p:pic>
      <p:pic>
        <p:nvPicPr>
          <p:cNvPr id="4" name="аплодисмента.gif" descr="C:\Users\Позитивчик\Pictures\аплодисмента.gif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2483768" y="1196752"/>
            <a:ext cx="3788047" cy="3788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03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30</Words>
  <Application>Microsoft Office PowerPoint</Application>
  <PresentationFormat>Экран (4:3)</PresentationFormat>
  <Paragraphs>30</Paragraphs>
  <Slides>21</Slides>
  <Notes>2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Позитивчик</dc:creator>
  <cp:lastModifiedBy>Позитивчик</cp:lastModifiedBy>
  <cp:revision>77</cp:revision>
  <dcterms:created xsi:type="dcterms:W3CDTF">2012-04-21T15:56:23Z</dcterms:created>
  <dcterms:modified xsi:type="dcterms:W3CDTF">2013-01-12T15:15:43Z</dcterms:modified>
</cp:coreProperties>
</file>