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9494189-A23A-4E7B-A492-42F787699EAA}" type="datetimeFigureOut">
              <a:rPr lang="ru-RU" smtClean="0"/>
              <a:pPr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4673A5-AAF6-40A6-BD69-759E404AC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345638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Познавательный детско-родительский проект «Волшебный цветок»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Собери волшебный цветок!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055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Буква «М»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055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Собери из палочек!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055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Сложи слог!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055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39244" y="1527175"/>
            <a:ext cx="3429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Победители проекта «Волшебный цветок»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42355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Цели проекта: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Развить творческое воображение, память, мышление;</a:t>
            </a:r>
          </a:p>
          <a:p>
            <a:r>
              <a:rPr lang="ru-RU" dirty="0" smtClean="0"/>
              <a:t>Развить фонематическое восприятие, звуковой анализ слова;</a:t>
            </a:r>
          </a:p>
          <a:p>
            <a:r>
              <a:rPr lang="ru-RU" dirty="0" smtClean="0"/>
              <a:t>Активизировать и обогащать словарный запас дошкольников;</a:t>
            </a:r>
          </a:p>
          <a:p>
            <a:r>
              <a:rPr lang="ru-RU" dirty="0" smtClean="0"/>
              <a:t>Формировать и совершенствовать звуковую культуру речи;</a:t>
            </a:r>
          </a:p>
          <a:p>
            <a:r>
              <a:rPr lang="ru-RU" dirty="0" smtClean="0"/>
              <a:t>Развивать коммуникативные способности;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Цели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Закреплять знания о буквах в жизненных ситуациях;</a:t>
            </a:r>
          </a:p>
          <a:p>
            <a:r>
              <a:rPr lang="ru-RU" dirty="0" smtClean="0"/>
              <a:t>Повышать заинтересованность родителей в результатах образовательной и воспитательной работы с детьми;</a:t>
            </a:r>
          </a:p>
          <a:p>
            <a:r>
              <a:rPr lang="ru-RU" dirty="0" smtClean="0"/>
              <a:t>Активизировать педагогический потенциал родителей;</a:t>
            </a:r>
          </a:p>
          <a:p>
            <a:r>
              <a:rPr lang="ru-RU" dirty="0" smtClean="0"/>
              <a:t>Формировать эмоциональный контакт родителей с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Проблема: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Знания звуковой системы языка – объект нематериального мира, что вызывает у детей определенные сложности, следовательно, чтобы систематизировать и обобщать их, необходимо создать такие условия, при которых дети могут самостоятельно использовать знания в своей деятельности.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Распределение деятельности по этапам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1 этап</a:t>
            </a:r>
          </a:p>
          <a:p>
            <a:pPr marL="514350" indent="-514350">
              <a:buNone/>
            </a:pPr>
            <a:r>
              <a:rPr lang="ru-RU" dirty="0" smtClean="0"/>
              <a:t>Обрисовка сюжета. Выявление проблемы (украшение клумбы </a:t>
            </a:r>
            <a:r>
              <a:rPr lang="ru-RU" dirty="0" err="1" smtClean="0"/>
              <a:t>звуковичков</a:t>
            </a:r>
            <a:r>
              <a:rPr lang="ru-RU" dirty="0" smtClean="0"/>
              <a:t> волшебными цветами).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Деятельность детей и родителей:</a:t>
            </a:r>
          </a:p>
          <a:p>
            <a:pPr marL="514350" indent="-514350">
              <a:buNone/>
            </a:pPr>
            <a:r>
              <a:rPr lang="ru-RU" dirty="0" smtClean="0"/>
              <a:t>Осознают и лично воспринимают проблему; принимают задачи проекта.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Деятельность воспитателей:</a:t>
            </a:r>
          </a:p>
          <a:p>
            <a:pPr marL="514350" indent="-514350">
              <a:buNone/>
            </a:pPr>
            <a:r>
              <a:rPr lang="ru-RU" dirty="0" smtClean="0"/>
              <a:t>Вводят в игровую ситуацию, формируют проблему, определяют задачи.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Организация работы над проектом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Деятельность детей и родителей:</a:t>
            </a:r>
          </a:p>
          <a:p>
            <a:pPr>
              <a:buNone/>
            </a:pPr>
            <a:r>
              <a:rPr lang="ru-RU" dirty="0" smtClean="0"/>
              <a:t>Планируют совместную деятельность по изготовлению волшебных цветов; объединяются в семейные рабочие группы.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Деятельность воспитателей:</a:t>
            </a:r>
          </a:p>
          <a:p>
            <a:pPr>
              <a:buNone/>
            </a:pPr>
            <a:r>
              <a:rPr lang="ru-RU" dirty="0" smtClean="0"/>
              <a:t>Помогают планировать деятельность детей и родителей.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Практическая деятельность по решению проблемы и презентация.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Деятельность детей и родителей.</a:t>
            </a:r>
          </a:p>
          <a:p>
            <a:pPr>
              <a:buNone/>
            </a:pPr>
            <a:r>
              <a:rPr lang="ru-RU" dirty="0" smtClean="0"/>
              <a:t>Дети вместе с родителями вырезают цветок, оформляют и заполняют его соответствующими данной букве словами. Размещают готовые цветы на клумбе, обсуждают и договариваются о том, как дети будут защищать свой проект. Дети проводят презентацию своих волшебных цветов.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Деятельность воспитателей:</a:t>
            </a:r>
          </a:p>
          <a:p>
            <a:pPr>
              <a:buNone/>
            </a:pPr>
            <a:r>
              <a:rPr lang="ru-RU" dirty="0" smtClean="0"/>
              <a:t>Организуют работу над проектом: готовят необходимый наглядный материал (волшебную клумбу, свои «цветы», дают информацию о ходе реализации проекта для папок – передвижек «У нас в городе Звуков»), медали для победителей. Принимают участие в презентации проекта. Награждают победителей медалями.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 этап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Выдвижение новой проблемы.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Деятельность родителей:</a:t>
            </a:r>
          </a:p>
          <a:p>
            <a:pPr>
              <a:buNone/>
            </a:pPr>
            <a:r>
              <a:rPr lang="ru-RU" dirty="0" smtClean="0"/>
              <a:t>Определяют цели нового проекта. Готовятся к празднику «Здравствуй, Азбука!».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Деятельность воспитателей:</a:t>
            </a:r>
          </a:p>
          <a:p>
            <a:pPr>
              <a:buNone/>
            </a:pPr>
            <a:r>
              <a:rPr lang="ru-RU" dirty="0" smtClean="0"/>
              <a:t>Выдвигает новую проблему: проведение праздника для жителей города Звуков.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</TotalTime>
  <Words>370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Познавательный детско-родительский проект «Волшебный цветок»</vt:lpstr>
      <vt:lpstr>Цели проекта:</vt:lpstr>
      <vt:lpstr>Цели проекта:</vt:lpstr>
      <vt:lpstr>Проблема:</vt:lpstr>
      <vt:lpstr>Распределение деятельности по этапам</vt:lpstr>
      <vt:lpstr>2 этап</vt:lpstr>
      <vt:lpstr>3 этап</vt:lpstr>
      <vt:lpstr>3 этап</vt:lpstr>
      <vt:lpstr>4 этап</vt:lpstr>
      <vt:lpstr>Собери волшебный цветок!</vt:lpstr>
      <vt:lpstr>Буква «М»</vt:lpstr>
      <vt:lpstr>Собери из палочек!</vt:lpstr>
      <vt:lpstr>Сложи слог!</vt:lpstr>
      <vt:lpstr>Победители проекта «Волшебный цветок»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Познавательный детско-родительский проект «Волшебный цветок»</dc:title>
  <dc:creator>Попова</dc:creator>
  <cp:lastModifiedBy>Попова</cp:lastModifiedBy>
  <cp:revision>9</cp:revision>
  <dcterms:created xsi:type="dcterms:W3CDTF">2012-04-23T20:26:53Z</dcterms:created>
  <dcterms:modified xsi:type="dcterms:W3CDTF">2012-04-23T21:39:00Z</dcterms:modified>
</cp:coreProperties>
</file>