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Монтессори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400800" cy="3168352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1026" name="Picture 2" descr="C:\семья\мама\сад\Montesso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7183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86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Обучение навыкам практической жизни.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Сенсорное воспитание.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Математика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Обучение грамоте и развитию речи.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Космическое воспитание.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Уроки социальной жизни.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Основные составляющие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843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мы предлагаем  ребенку , чтобы его жизнь удалась .</a:t>
            </a:r>
          </a:p>
          <a:p>
            <a:r>
              <a:rPr lang="ru-RU" dirty="0" smtClean="0"/>
              <a:t>Коммуникабельность</a:t>
            </a:r>
          </a:p>
          <a:p>
            <a:r>
              <a:rPr lang="ru-RU" dirty="0" smtClean="0"/>
              <a:t>Умение принимать решения и делать выбор.</a:t>
            </a:r>
          </a:p>
          <a:p>
            <a:r>
              <a:rPr lang="ru-RU" dirty="0" err="1" smtClean="0"/>
              <a:t>Работоспоспособность</a:t>
            </a:r>
            <a:endParaRPr lang="ru-RU" dirty="0" smtClean="0"/>
          </a:p>
          <a:p>
            <a:r>
              <a:rPr lang="ru-RU" dirty="0" smtClean="0"/>
              <a:t>Ответственность</a:t>
            </a:r>
          </a:p>
          <a:p>
            <a:r>
              <a:rPr lang="ru-RU" dirty="0" smtClean="0"/>
              <a:t>Умение и желание учиться.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Что мы предлагаем  ребенку , чтобы его жизнь удалась 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5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Наша группа разновозрастная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052746" cy="388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3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Так мы развиваем    моторику.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564904"/>
            <a:ext cx="5843563" cy="3895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9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Развиваем сенсорные ощущения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9709"/>
            <a:ext cx="576064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74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Так постигаем математику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75236"/>
            <a:ext cx="5184576" cy="388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67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Соотносим число с количеством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4680520" cy="380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82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Монтессори</vt:lpstr>
      <vt:lpstr>Основные составляющие программы</vt:lpstr>
      <vt:lpstr>Что мы предлагаем  ребенку , чтобы его жизнь удалась . </vt:lpstr>
      <vt:lpstr>Наша группа разновозрастная.</vt:lpstr>
      <vt:lpstr>Так мы развиваем    моторику.</vt:lpstr>
      <vt:lpstr>Развиваем сенсорные ощущения.</vt:lpstr>
      <vt:lpstr>Так постигаем математику.</vt:lpstr>
      <vt:lpstr>Соотносим число с количеством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16</cp:revision>
  <dcterms:created xsi:type="dcterms:W3CDTF">2012-04-03T15:28:27Z</dcterms:created>
  <dcterms:modified xsi:type="dcterms:W3CDTF">2013-01-12T13:20:37Z</dcterms:modified>
</cp:coreProperties>
</file>