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0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0EE2-4A37-4F32-B914-4EB2D001762E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3C-37DC-426F-992C-A348B05EF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28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0EE2-4A37-4F32-B914-4EB2D001762E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3C-37DC-426F-992C-A348B05EF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8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0EE2-4A37-4F32-B914-4EB2D001762E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3C-37DC-426F-992C-A348B05EF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81600" y="3962400"/>
            <a:ext cx="6705600" cy="609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81600" y="4572000"/>
            <a:ext cx="6096000" cy="304800"/>
          </a:xfrm>
        </p:spPr>
        <p:txBody>
          <a:bodyPr/>
          <a:lstStyle>
            <a:lvl1pPr marL="0" indent="0">
              <a:defRPr sz="1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6"/>
            <a:ext cx="28448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47200" y="6689726"/>
            <a:ext cx="28448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FE479482-6BD3-411D-BE7D-1719EC6C5E3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35532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08ACE-A2F5-45C1-88C1-1C17C57ACBD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18899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41CDC-565D-488F-82F5-C1CD9BA9D51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34999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36800" y="685800"/>
            <a:ext cx="46228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62800" y="685800"/>
            <a:ext cx="46228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04B56-10DA-4CFE-A51A-E32F5399BE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02121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DF173-453F-456E-A79E-CCF5E699F4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43676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C814C-81D5-48B6-865A-6DA350BCDD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54599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6B1A4-80BE-4BB0-87AA-91A2E717CDC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98468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FE5C6-B6AD-4800-8464-2AC958078B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28074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0EE2-4A37-4F32-B914-4EB2D001762E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3C-37DC-426F-992C-A348B05EF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22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61500-375A-4C09-9FF7-A5DD8469E1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93767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6E90D-B1F7-4819-862C-0BA6F0EEC6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95616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28200" y="0"/>
            <a:ext cx="246380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36800" y="0"/>
            <a:ext cx="718820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2D9CD-87EB-4BAA-BFFA-68007C9E717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37095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6800" y="0"/>
            <a:ext cx="98552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336800" y="685800"/>
            <a:ext cx="46228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62800" y="685800"/>
            <a:ext cx="46228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844800" cy="1968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689726"/>
            <a:ext cx="3860800" cy="168275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47200" y="6689726"/>
            <a:ext cx="2844800" cy="136525"/>
          </a:xfrm>
        </p:spPr>
        <p:txBody>
          <a:bodyPr/>
          <a:lstStyle>
            <a:lvl1pPr>
              <a:defRPr/>
            </a:lvl1pPr>
          </a:lstStyle>
          <a:p>
            <a:fld id="{D774ABB2-7AB4-46B9-88C7-80390CFBFFD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30074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0EE2-4A37-4F32-B914-4EB2D001762E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3C-37DC-426F-992C-A348B05EF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0EE2-4A37-4F32-B914-4EB2D001762E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3C-37DC-426F-992C-A348B05EF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60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0EE2-4A37-4F32-B914-4EB2D001762E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3C-37DC-426F-992C-A348B05EF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0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0EE2-4A37-4F32-B914-4EB2D001762E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3C-37DC-426F-992C-A348B05EF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6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0EE2-4A37-4F32-B914-4EB2D001762E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3C-37DC-426F-992C-A348B05EF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1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0EE2-4A37-4F32-B914-4EB2D001762E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3C-37DC-426F-992C-A348B05EF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93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0EE2-4A37-4F32-B914-4EB2D001762E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C63C-37DC-426F-992C-A348B05EF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9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60EE2-4A37-4F32-B914-4EB2D001762E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C63C-37DC-426F-992C-A348B05EF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4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6800" y="0"/>
            <a:ext cx="985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0" y="685800"/>
            <a:ext cx="9448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89726"/>
            <a:ext cx="38608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689726"/>
            <a:ext cx="28448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BCC5B7-89B9-47C8-844B-74840B9606F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6" name="Picture 12" descr="chef_dud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399" y="-457200"/>
            <a:ext cx="5814484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91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2809852" y="685800"/>
            <a:ext cx="7500990" cy="5867400"/>
          </a:xfrm>
        </p:spPr>
        <p:txBody>
          <a:bodyPr/>
          <a:lstStyle/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480" y="1"/>
            <a:ext cx="65590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день.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половина дня.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в ходе режимных моментов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(Прогулка)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0549" y="3164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66" y="1285860"/>
            <a:ext cx="3491880" cy="2618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52" y="1357299"/>
            <a:ext cx="3518098" cy="2638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382017" y="5286388"/>
            <a:ext cx="257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Покатился колобок</a:t>
            </a:r>
          </a:p>
        </p:txBody>
      </p:sp>
      <p:pic>
        <p:nvPicPr>
          <p:cNvPr id="9" name="Рисунок 8" descr="DSCF02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4365" y="4107638"/>
            <a:ext cx="3667151" cy="2750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48840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2809852" y="188640"/>
            <a:ext cx="7500990" cy="6364560"/>
          </a:xfrm>
        </p:spPr>
        <p:txBody>
          <a:bodyPr/>
          <a:lstStyle/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135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350"/>
              </a:lnSpc>
              <a:spcAft>
                <a:spcPts val="1000"/>
              </a:spcAft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35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350"/>
              </a:lnSpc>
              <a:spcAft>
                <a:spcPts val="1000"/>
              </a:spcAft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35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350"/>
              </a:lnSpc>
              <a:spcAft>
                <a:spcPts val="1000"/>
              </a:spcAft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35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6910" y="428604"/>
            <a:ext cx="90011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день. Пятница.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половина дня.</a:t>
            </a:r>
            <a:r>
              <a:rPr 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в ходе режимных моментов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( Коммуникативный, игровой, музыкальный виды деятельности ).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«День рождения куклы Кати»</a:t>
            </a:r>
          </a:p>
        </p:txBody>
      </p:sp>
      <p:pic>
        <p:nvPicPr>
          <p:cNvPr id="7" name="Рисунок 6" descr="CIMG06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3256" y="1928802"/>
            <a:ext cx="3167086" cy="2375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IMG06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8415" y="1928803"/>
            <a:ext cx="3000363" cy="2250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IMG06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5802" y="4071943"/>
            <a:ext cx="3357586" cy="2518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2654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2809852" y="685800"/>
            <a:ext cx="7500990" cy="5867400"/>
          </a:xfrm>
        </p:spPr>
        <p:txBody>
          <a:bodyPr/>
          <a:lstStyle/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5736" y="621167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для Кати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703" y="4365104"/>
            <a:ext cx="1475360" cy="24447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4430" y="214290"/>
            <a:ext cx="4146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3-й день. Среда.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-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половина дня.</a:t>
            </a:r>
          </a:p>
        </p:txBody>
      </p:sp>
      <p:pic>
        <p:nvPicPr>
          <p:cNvPr id="10" name="Рисунок 9" descr="CIMG06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7108" y="1643051"/>
            <a:ext cx="5500726" cy="4125545"/>
          </a:xfrm>
          <a:prstGeom prst="round2DiagRect">
            <a:avLst>
              <a:gd name="adj1" fmla="val 16667"/>
              <a:gd name="adj2" fmla="val 834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846628" y="642918"/>
            <a:ext cx="7795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в ходе режимных моментов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(Музыкальный. коммуникативный, игровой виды деятельности)</a:t>
            </a:r>
          </a:p>
        </p:txBody>
      </p:sp>
    </p:spTree>
    <p:extLst>
      <p:ext uri="{BB962C8B-B14F-4D97-AF65-F5344CB8AC3E}">
        <p14:creationId xmlns:p14="http://schemas.microsoft.com/office/powerpoint/2010/main" val="20212400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2809852" y="285728"/>
            <a:ext cx="7500990" cy="626747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книжек «Стишки о профессии Повар»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0549" y="3164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Рисунок 10" descr="CIMG06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4628" y="1500174"/>
            <a:ext cx="3905277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CIMG06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6911" y="3429000"/>
            <a:ext cx="3905245" cy="2928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18851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ats_cooking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Широкоэкранный</PresentationFormat>
  <Paragraphs>22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Impact</vt:lpstr>
      <vt:lpstr>Tahoma</vt:lpstr>
      <vt:lpstr>Times New Roman</vt:lpstr>
      <vt:lpstr>Тема Office</vt:lpstr>
      <vt:lpstr>whats_cooking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Роман</cp:lastModifiedBy>
  <cp:revision>3</cp:revision>
  <dcterms:created xsi:type="dcterms:W3CDTF">2014-03-29T06:37:00Z</dcterms:created>
  <dcterms:modified xsi:type="dcterms:W3CDTF">2014-03-29T06:39:45Z</dcterms:modified>
</cp:coreProperties>
</file>