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0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28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8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81600" y="3962400"/>
            <a:ext cx="6705600" cy="609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81600" y="4572000"/>
            <a:ext cx="6096000" cy="304800"/>
          </a:xfrm>
        </p:spPr>
        <p:txBody>
          <a:bodyPr/>
          <a:lstStyle>
            <a:lvl1pPr marL="0" indent="0"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6"/>
            <a:ext cx="28448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47200" y="6689726"/>
            <a:ext cx="28448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FE479482-6BD3-411D-BE7D-1719EC6C5E3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7091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08ACE-A2F5-45C1-88C1-1C17C57ACBD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13634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41CDC-565D-488F-82F5-C1CD9BA9D51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38469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36800" y="685800"/>
            <a:ext cx="46228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62800" y="685800"/>
            <a:ext cx="46228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04B56-10DA-4CFE-A51A-E32F5399BE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30993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DF173-453F-456E-A79E-CCF5E699F4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67142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C814C-81D5-48B6-865A-6DA350BCDD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96644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6B1A4-80BE-4BB0-87AA-91A2E717CDC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26836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FE5C6-B6AD-4800-8464-2AC958078B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54217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22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61500-375A-4C09-9FF7-A5DD8469E1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17013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6E90D-B1F7-4819-862C-0BA6F0EEC6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08806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28200" y="0"/>
            <a:ext cx="246380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36800" y="0"/>
            <a:ext cx="718820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2D9CD-87EB-4BAA-BFFA-68007C9E717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68883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6800" y="0"/>
            <a:ext cx="98552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336800" y="685800"/>
            <a:ext cx="46228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62800" y="685800"/>
            <a:ext cx="46228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844800" cy="1968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689726"/>
            <a:ext cx="3860800" cy="168275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47200" y="6689726"/>
            <a:ext cx="2844800" cy="136525"/>
          </a:xfrm>
        </p:spPr>
        <p:txBody>
          <a:bodyPr/>
          <a:lstStyle>
            <a:lvl1pPr>
              <a:defRPr/>
            </a:lvl1pPr>
          </a:lstStyle>
          <a:p>
            <a:fld id="{D774ABB2-7AB4-46B9-88C7-80390CFBFFD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24754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60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0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6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1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3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9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4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6800" y="0"/>
            <a:ext cx="985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0" y="685800"/>
            <a:ext cx="9448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89726"/>
            <a:ext cx="38608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689726"/>
            <a:ext cx="28448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BCC5B7-89B9-47C8-844B-74840B9606F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6" name="Picture 12" descr="chef_dud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399" y="-457200"/>
            <a:ext cx="5814484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34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1952596" y="188640"/>
            <a:ext cx="8358246" cy="6364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Среда.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половина дня.</a:t>
            </a:r>
          </a:p>
          <a:p>
            <a:pPr algn="ctr"/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(НОД.  Изобразительный, коммуникативный виды детской деятельности)</a:t>
            </a:r>
            <a:endParaRPr 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8" y="1428736"/>
            <a:ext cx="3451824" cy="2588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68977" y="19172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«Ай баранки, калачи!...»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71" y="4214818"/>
            <a:ext cx="3141267" cy="235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74" y="4161796"/>
            <a:ext cx="1512168" cy="269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045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2809852" y="685800"/>
            <a:ext cx="7500990" cy="5867400"/>
          </a:xfrm>
        </p:spPr>
        <p:txBody>
          <a:bodyPr/>
          <a:lstStyle/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26" y="1857364"/>
            <a:ext cx="4644008" cy="3483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52926" y="557214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печем пирожки для любимой мамы»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703" y="4365104"/>
            <a:ext cx="1475360" cy="24447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670" y="1071546"/>
            <a:ext cx="6206266" cy="536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365" y="214290"/>
            <a:ext cx="3792041" cy="5364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4233" y="642918"/>
            <a:ext cx="6595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Самостоятельная свободная деятельность. (Прогулка)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72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2809852" y="685800"/>
            <a:ext cx="7500990" cy="5867400"/>
          </a:xfrm>
        </p:spPr>
        <p:txBody>
          <a:bodyPr/>
          <a:lstStyle/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38546" y="561840"/>
            <a:ext cx="5957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в ходе режимных моментов.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(Коммуникативный</a:t>
            </a:r>
            <a:r>
              <a:rPr lang="ru-RU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, игровой виды деятельности 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7504" y="550070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«Чудесный мешочек»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IMG0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4166" y="1571612"/>
            <a:ext cx="3357554" cy="2518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738415" y="4429133"/>
            <a:ext cx="3768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Беседа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«Предметы - помощники повара» 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IMG06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6066" y="2500306"/>
            <a:ext cx="3714744" cy="2786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453059" y="214290"/>
            <a:ext cx="3236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день. Среда.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-я половина.</a:t>
            </a:r>
            <a:r>
              <a:rPr lang="ru-RU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94172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2809852" y="685800"/>
            <a:ext cx="7500990" cy="5867400"/>
          </a:xfrm>
        </p:spPr>
        <p:txBody>
          <a:bodyPr/>
          <a:lstStyle/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1864" y="173680"/>
            <a:ext cx="376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день. Среда.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половина дня.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0549" y="316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Текст 1"/>
          <p:cNvSpPr txBox="1">
            <a:spLocks/>
          </p:cNvSpPr>
          <p:nvPr/>
        </p:nvSpPr>
        <p:spPr bwMode="auto">
          <a:xfrm>
            <a:off x="2962252" y="838200"/>
            <a:ext cx="750099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SzPct val="200000"/>
              <a:defRPr/>
            </a:pPr>
            <a:endParaRPr lang="ru-RU" sz="2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SzPct val="200000"/>
              <a:defRPr/>
            </a:pPr>
            <a:endParaRPr lang="ru-RU" sz="2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1"/>
          <p:cNvSpPr txBox="1">
            <a:spLocks/>
          </p:cNvSpPr>
          <p:nvPr/>
        </p:nvSpPr>
        <p:spPr bwMode="auto">
          <a:xfrm>
            <a:off x="3114652" y="990600"/>
            <a:ext cx="750099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SzPct val="200000"/>
              <a:defRPr/>
            </a:pPr>
            <a:endParaRPr lang="ru-RU" sz="2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SzPct val="200000"/>
              <a:defRPr/>
            </a:pPr>
            <a:endParaRPr lang="ru-RU" sz="2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8414" y="500043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Самостоятельная свободная деятельность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(Коммуникативный, игровой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детской деятельности)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20" y="2928934"/>
            <a:ext cx="3834346" cy="2875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IMG06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1" y="2214554"/>
            <a:ext cx="4000527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524000" y="60007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картинку из кубиков»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8" y="5572141"/>
            <a:ext cx="2022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«Фрукты и овощи»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654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2809852" y="685800"/>
            <a:ext cx="7500990" cy="5867400"/>
          </a:xfrm>
        </p:spPr>
        <p:txBody>
          <a:bodyPr/>
          <a:lstStyle/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0116" y="214290"/>
            <a:ext cx="3662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день.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половина дня. (Утро)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0549" y="316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6834" y="571480"/>
            <a:ext cx="7941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2D2D8A">
                    <a:lumMod val="75000"/>
                  </a:srgbClr>
                </a:solidFill>
                <a:latin typeface="Arial" charset="0"/>
              </a:rPr>
              <a:t>(НОД. </a:t>
            </a:r>
            <a:r>
              <a:rPr lang="ru-RU" sz="20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Коммуникативный, игровой, изобразительный (лепка)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виды деятельности)</a:t>
            </a:r>
            <a:endParaRPr lang="ru-RU" sz="2000" b="1" dirty="0">
              <a:solidFill>
                <a:srgbClr val="2D2D8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IMG01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000240"/>
            <a:ext cx="3905246" cy="2928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IMG01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034" y="3000373"/>
            <a:ext cx="3786214" cy="2839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953256" y="5429264"/>
            <a:ext cx="1881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Крендельки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0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2809852" y="642918"/>
            <a:ext cx="7500990" cy="5867400"/>
          </a:xfrm>
        </p:spPr>
        <p:txBody>
          <a:bodyPr/>
          <a:lstStyle/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1864" y="173680"/>
            <a:ext cx="2940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день.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половина дня.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0549" y="316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Рисунок 4" descr="CIMG0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4035" y="3143248"/>
            <a:ext cx="4381531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IMG06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504" y="1714489"/>
            <a:ext cx="3500444" cy="4667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52728" y="1714488"/>
            <a:ext cx="363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Инсценировка сказки «Колобок»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480" y="500042"/>
            <a:ext cx="61436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i="1" u="sng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в ходе режимных моментов</a:t>
            </a:r>
            <a:endParaRPr lang="ru-RU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(Восприятие художественной литературы и фольклора)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862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ats_cooking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Impact</vt:lpstr>
      <vt:lpstr>Tahoma</vt:lpstr>
      <vt:lpstr>Times New Roman</vt:lpstr>
      <vt:lpstr>Тема Office</vt:lpstr>
      <vt:lpstr>whats_cooking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Роман</cp:lastModifiedBy>
  <cp:revision>1</cp:revision>
  <dcterms:created xsi:type="dcterms:W3CDTF">2014-03-29T06:37:00Z</dcterms:created>
  <dcterms:modified xsi:type="dcterms:W3CDTF">2014-03-29T06:37:21Z</dcterms:modified>
</cp:coreProperties>
</file>