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0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A92F-2880-4C87-AB70-49A8DC80378C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45B2E-5A03-4AED-839B-9820BE2C1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945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A92F-2880-4C87-AB70-49A8DC80378C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45B2E-5A03-4AED-839B-9820BE2C1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49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A92F-2880-4C87-AB70-49A8DC80378C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45B2E-5A03-4AED-839B-9820BE2C1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48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81600" y="3962400"/>
            <a:ext cx="6705600" cy="6096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81600" y="4572000"/>
            <a:ext cx="6096000" cy="304800"/>
          </a:xfrm>
        </p:spPr>
        <p:txBody>
          <a:bodyPr/>
          <a:lstStyle>
            <a:lvl1pPr marL="0" indent="0">
              <a:defRPr sz="18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89726"/>
            <a:ext cx="28448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47200" y="6689726"/>
            <a:ext cx="28448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fld id="{FE479482-6BD3-411D-BE7D-1719EC6C5E3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704251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08ACE-A2F5-45C1-88C1-1C17C57ACBD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002734"/>
      </p:ext>
    </p:extLst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41CDC-565D-488F-82F5-C1CD9BA9D51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483184"/>
      </p:ext>
    </p:extLst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36800" y="685800"/>
            <a:ext cx="46228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62800" y="685800"/>
            <a:ext cx="46228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04B56-10DA-4CFE-A51A-E32F5399BE5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14595"/>
      </p:ext>
    </p:extLst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DF173-453F-456E-A79E-CCF5E699F4E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246763"/>
      </p:ext>
    </p:extLst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C814C-81D5-48B6-865A-6DA350BCDD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747056"/>
      </p:ext>
    </p:extLst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6B1A4-80BE-4BB0-87AA-91A2E717CDC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939299"/>
      </p:ext>
    </p:extLst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FE5C6-B6AD-4800-8464-2AC958078B5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32618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A92F-2880-4C87-AB70-49A8DC80378C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45B2E-5A03-4AED-839B-9820BE2C1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8406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61500-375A-4C09-9FF7-A5DD8469E16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95549"/>
      </p:ext>
    </p:extLst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6E90D-B1F7-4819-862C-0BA6F0EEC6F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02431"/>
      </p:ext>
    </p:extLst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28200" y="0"/>
            <a:ext cx="2463800" cy="655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336800" y="0"/>
            <a:ext cx="7188200" cy="655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2D9CD-87EB-4BAA-BFFA-68007C9E717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927779"/>
      </p:ext>
    </p:extLst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6800" y="0"/>
            <a:ext cx="9855200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336800" y="685800"/>
            <a:ext cx="4622800" cy="586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62800" y="685800"/>
            <a:ext cx="4622800" cy="586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844800" cy="1968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689726"/>
            <a:ext cx="3860800" cy="168275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347200" y="6689726"/>
            <a:ext cx="2844800" cy="136525"/>
          </a:xfrm>
        </p:spPr>
        <p:txBody>
          <a:bodyPr/>
          <a:lstStyle>
            <a:lvl1pPr>
              <a:defRPr/>
            </a:lvl1pPr>
          </a:lstStyle>
          <a:p>
            <a:fld id="{D774ABB2-7AB4-46B9-88C7-80390CFBFFD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379028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A92F-2880-4C87-AB70-49A8DC80378C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45B2E-5A03-4AED-839B-9820BE2C1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91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A92F-2880-4C87-AB70-49A8DC80378C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45B2E-5A03-4AED-839B-9820BE2C1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048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A92F-2880-4C87-AB70-49A8DC80378C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45B2E-5A03-4AED-839B-9820BE2C1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539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A92F-2880-4C87-AB70-49A8DC80378C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45B2E-5A03-4AED-839B-9820BE2C1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255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A92F-2880-4C87-AB70-49A8DC80378C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45B2E-5A03-4AED-839B-9820BE2C1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928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A92F-2880-4C87-AB70-49A8DC80378C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45B2E-5A03-4AED-839B-9820BE2C1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840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A92F-2880-4C87-AB70-49A8DC80378C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45B2E-5A03-4AED-839B-9820BE2C1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12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4A92F-2880-4C87-AB70-49A8DC80378C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45B2E-5A03-4AED-839B-9820BE2C1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97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36800" y="0"/>
            <a:ext cx="9855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6800" y="685800"/>
            <a:ext cx="94488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8448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689726"/>
            <a:ext cx="38608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689726"/>
            <a:ext cx="28448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BCC5B7-89B9-47C8-844B-74840B9606F5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6" name="Picture 12" descr="chef_dud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399" y="-457200"/>
            <a:ext cx="5814484" cy="792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46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200000"/>
        <a:defRPr sz="20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200000"/>
        <a:defRPr b="1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1"/>
          </p:nvPr>
        </p:nvSpPr>
        <p:spPr>
          <a:xfrm>
            <a:off x="3452794" y="188640"/>
            <a:ext cx="6929486" cy="632167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день. Понедельник.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II-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половина дня.</a:t>
            </a:r>
            <a: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в ходе режимных моментов.</a:t>
            </a:r>
          </a:p>
          <a:p>
            <a:pPr algn="ctr"/>
            <a: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(Двигательный, коммуникативный виды детской деятельности ).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0" dirty="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Рисунок 3" descr="DSCF24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0200" y="1772816"/>
            <a:ext cx="3524274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809852" y="4572009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 «Повар Вася»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2618015"/>
            <a:ext cx="3467100" cy="2600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335002" y="5375678"/>
            <a:ext cx="2546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Бодрящая гимнастика</a:t>
            </a:r>
          </a:p>
        </p:txBody>
      </p:sp>
    </p:spTree>
    <p:extLst>
      <p:ext uri="{BB962C8B-B14F-4D97-AF65-F5344CB8AC3E}">
        <p14:creationId xmlns:p14="http://schemas.microsoft.com/office/powerpoint/2010/main" val="26775826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1"/>
          </p:nvPr>
        </p:nvSpPr>
        <p:spPr>
          <a:xfrm>
            <a:off x="3452794" y="188640"/>
            <a:ext cx="6929486" cy="632167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день. Вторник.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I-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половина дня.</a:t>
            </a:r>
            <a: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(НОД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Коммуникативный, восприятие художественной литературы виды детской деятельности ).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0" dirty="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Рисунок 9" descr="CIMG05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2596" y="2643182"/>
            <a:ext cx="4000528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666976" y="5786454"/>
            <a:ext cx="3929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Чтение стихотворений о поваре</a:t>
            </a:r>
          </a:p>
        </p:txBody>
      </p:sp>
      <p:pic>
        <p:nvPicPr>
          <p:cNvPr id="13" name="Рисунок 12" descr="CIMG0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8844" y="1428736"/>
            <a:ext cx="4143436" cy="31075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6810380" y="4929198"/>
            <a:ext cx="3333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Дидактическая игра «Разложи по тарелочкам»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24893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1"/>
          </p:nvPr>
        </p:nvSpPr>
        <p:spPr>
          <a:xfrm>
            <a:off x="2881290" y="642918"/>
            <a:ext cx="7500990" cy="5867400"/>
          </a:xfrm>
        </p:spPr>
        <p:txBody>
          <a:bodyPr/>
          <a:lstStyle/>
          <a:p>
            <a:pPr algn="ctr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67043" y="642919"/>
            <a:ext cx="73477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SzPct val="200000"/>
            </a:pPr>
            <a:r>
              <a:rPr lang="ru-RU" sz="2000" b="1" i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в ходе режимных моментов (обед).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SzPct val="200000"/>
            </a:pPr>
            <a:r>
              <a:rPr lang="ru-RU" sz="2000" b="1" kern="0" dirty="0">
                <a:solidFill>
                  <a:srgbClr val="333399"/>
                </a:solidFill>
                <a:latin typeface="Times New Roman" panose="02020603050405020304" pitchFamily="18" charset="0"/>
              </a:rPr>
              <a:t>(Трудовой вид деятельности)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43872" y="197978"/>
            <a:ext cx="3677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день. Вторник.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I-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половина дня.</a:t>
            </a:r>
            <a:r>
              <a:rPr lang="ru-RU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13" y="2000240"/>
            <a:ext cx="5619789" cy="42148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016368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1"/>
          </p:nvPr>
        </p:nvSpPr>
        <p:spPr>
          <a:xfrm>
            <a:off x="1881158" y="188640"/>
            <a:ext cx="9715568" cy="63645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день. Вторник.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II-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половина дня.</a:t>
            </a:r>
          </a:p>
          <a:p>
            <a:pPr algn="ctr"/>
            <a:r>
              <a:rPr lang="ru-RU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Совместная деятельность в ходе режимных моментов  </a:t>
            </a:r>
            <a:r>
              <a:rPr lang="ru-RU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(Познавательно-исследовательский вид детской деятельности)</a:t>
            </a:r>
            <a: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IMG04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5539" y="2214555"/>
            <a:ext cx="3595681" cy="26967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IMG04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3191" y="3071810"/>
            <a:ext cx="3905277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137385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1"/>
          </p:nvPr>
        </p:nvSpPr>
        <p:spPr>
          <a:xfrm>
            <a:off x="595274" y="685800"/>
            <a:ext cx="9715568" cy="5867400"/>
          </a:xfrm>
        </p:spPr>
        <p:txBody>
          <a:bodyPr/>
          <a:lstStyle/>
          <a:p>
            <a:pPr algn="ctr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5472" y="0"/>
            <a:ext cx="92869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день. Вторник.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половина дня.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Самостоятельная свободная деятельность</a:t>
            </a:r>
            <a:endParaRPr lang="ru-RU" sz="20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(Игровой, коммуникативный  виды деятельности)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0549" y="3164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21" y="2428868"/>
            <a:ext cx="4095779" cy="3071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881554" y="5929330"/>
            <a:ext cx="3287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Готовим угощение для друзей</a:t>
            </a:r>
          </a:p>
        </p:txBody>
      </p:sp>
      <p:pic>
        <p:nvPicPr>
          <p:cNvPr id="9" name="Рисунок 8" descr="CIMG04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7438" y="1714488"/>
            <a:ext cx="4095778" cy="3071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316467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1"/>
          </p:nvPr>
        </p:nvSpPr>
        <p:spPr>
          <a:xfrm>
            <a:off x="2809852" y="685800"/>
            <a:ext cx="7500990" cy="5867400"/>
          </a:xfrm>
        </p:spPr>
        <p:txBody>
          <a:bodyPr/>
          <a:lstStyle/>
          <a:p>
            <a:pPr algn="ctr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07468" y="188641"/>
            <a:ext cx="67489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SzPct val="200000"/>
            </a:pPr>
            <a:r>
              <a:rPr lang="ru-RU" sz="2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день. Среда. (Утро)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SzPct val="200000"/>
            </a:pPr>
            <a:r>
              <a:rPr lang="ru-RU" sz="2000" b="1" kern="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(Двигательный, коммуникативный виды деятельности)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1047564"/>
            <a:ext cx="3707904" cy="27809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4077072"/>
            <a:ext cx="3707904" cy="27809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6838" y="3928272"/>
            <a:ext cx="1974004" cy="29866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95801" y="2148244"/>
            <a:ext cx="1037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Зарядка</a:t>
            </a:r>
          </a:p>
        </p:txBody>
      </p:sp>
    </p:spTree>
    <p:extLst>
      <p:ext uri="{BB962C8B-B14F-4D97-AF65-F5344CB8AC3E}">
        <p14:creationId xmlns:p14="http://schemas.microsoft.com/office/powerpoint/2010/main" val="225248029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ats_cooking">
  <a:themeElements>
    <a:clrScheme name="silly_mi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lly_mime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lly_mi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142</Words>
  <Application>Microsoft Office PowerPoint</Application>
  <PresentationFormat>Широкоэкранный</PresentationFormat>
  <Paragraphs>21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Impact</vt:lpstr>
      <vt:lpstr>Tahoma</vt:lpstr>
      <vt:lpstr>Times New Roman</vt:lpstr>
      <vt:lpstr>Тема Office</vt:lpstr>
      <vt:lpstr>whats_cooking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образовательное учреждение детский сад №36  Пушкинского района г. Санкт-Петербурга   Реализация  системно - деятельностного подхода  с детьми младшего дошкольного возраста    Тема: Знакомство с профессией «Повар».</dc:title>
  <dc:creator>Роман</dc:creator>
  <cp:lastModifiedBy>Роман</cp:lastModifiedBy>
  <cp:revision>3</cp:revision>
  <dcterms:created xsi:type="dcterms:W3CDTF">2014-03-29T06:30:36Z</dcterms:created>
  <dcterms:modified xsi:type="dcterms:W3CDTF">2014-03-29T06:34:09Z</dcterms:modified>
</cp:coreProperties>
</file>