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94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8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81600" y="3962400"/>
            <a:ext cx="6705600" cy="609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4572000"/>
            <a:ext cx="6096000" cy="304800"/>
          </a:xfrm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6"/>
            <a:ext cx="28448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47200" y="6689726"/>
            <a:ext cx="28448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FE479482-6BD3-411D-BE7D-1719EC6C5E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31280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08ACE-A2F5-45C1-88C1-1C17C57ACB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96119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41CDC-565D-488F-82F5-C1CD9BA9D51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4527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6800" y="685800"/>
            <a:ext cx="46228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2800" y="685800"/>
            <a:ext cx="46228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04B56-10DA-4CFE-A51A-E32F5399BE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8082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DF173-453F-456E-A79E-CCF5E699F4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12268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C814C-81D5-48B6-865A-6DA350BCDD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8021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6B1A4-80BE-4BB0-87AA-91A2E717CD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05598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FE5C6-B6AD-4800-8464-2AC958078B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9519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40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61500-375A-4C09-9FF7-A5DD8469E16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03093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6E90D-B1F7-4819-862C-0BA6F0EEC6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13527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28200" y="0"/>
            <a:ext cx="246380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36800" y="0"/>
            <a:ext cx="718820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2D9CD-87EB-4BAA-BFFA-68007C9E717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69074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0" y="0"/>
            <a:ext cx="98552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336800" y="685800"/>
            <a:ext cx="4622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62800" y="685800"/>
            <a:ext cx="46228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844800" cy="1968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689726"/>
            <a:ext cx="3860800" cy="16827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47200" y="6689726"/>
            <a:ext cx="2844800" cy="136525"/>
          </a:xfrm>
        </p:spPr>
        <p:txBody>
          <a:bodyPr/>
          <a:lstStyle>
            <a:lvl1pPr>
              <a:defRPr/>
            </a:lvl1pPr>
          </a:lstStyle>
          <a:p>
            <a:fld id="{D774ABB2-7AB4-46B9-88C7-80390CFBFF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64756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9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4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3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5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2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4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2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A92F-2880-4C87-AB70-49A8DC80378C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45B2E-5A03-4AED-839B-9820BE2C1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7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0"/>
            <a:ext cx="985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685800"/>
            <a:ext cx="9448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689726"/>
            <a:ext cx="38608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689726"/>
            <a:ext cx="2844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BCC5B7-89B9-47C8-844B-74840B9606F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6" name="Picture 12" descr="chef_dud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399" y="-457200"/>
            <a:ext cx="5814484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8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75720" y="-99392"/>
            <a:ext cx="6863680" cy="5079576"/>
          </a:xfrm>
        </p:spPr>
        <p:txBody>
          <a:bodyPr/>
          <a:lstStyle/>
          <a:p>
            <a:pPr marR="4572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Пушкинского района г.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системно</a:t>
            </a:r>
            <a:r>
              <a:rPr lang="en-US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деятельностного подхода</a:t>
            </a:r>
            <a:br>
              <a: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детьми младшего дошкольного </a:t>
            </a:r>
            <a:r>
              <a:rPr lang="ru-RU" sz="20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20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Знакомство </a:t>
            </a:r>
            <a:r>
              <a:rPr lang="ru-RU" sz="2800" b="1" kern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профессией «Повар».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47928" y="5157193"/>
            <a:ext cx="5112568" cy="1770476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1600" b="0"/>
              <a:t>Воспитатель:</a:t>
            </a:r>
            <a:endParaRPr lang="ru-RU" sz="1600" b="0" dirty="0"/>
          </a:p>
          <a:p>
            <a:pPr algn="r">
              <a:lnSpc>
                <a:spcPct val="80000"/>
              </a:lnSpc>
            </a:pPr>
            <a:r>
              <a:rPr lang="ru-RU" sz="1600" b="0" dirty="0"/>
              <a:t>Терехова Светлана Сергеевна</a:t>
            </a:r>
          </a:p>
        </p:txBody>
      </p:sp>
      <p:pic>
        <p:nvPicPr>
          <p:cNvPr id="72715" name="Picture 11" descr="chef_d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-99392"/>
            <a:ext cx="4104457" cy="72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8009" y="6381328"/>
            <a:ext cx="93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dirty="0">
                <a:solidFill>
                  <a:srgbClr val="FFFFFF"/>
                </a:solidFill>
                <a:latin typeface="Arial" charset="0"/>
              </a:rPr>
              <a:t> г.</a:t>
            </a:r>
            <a:endParaRPr lang="ru-RU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514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4511824" y="928670"/>
            <a:ext cx="4824536" cy="5624530"/>
          </a:xfrm>
        </p:spPr>
        <p:txBody>
          <a:bodyPr/>
          <a:lstStyle/>
          <a:p>
            <a:endParaRPr lang="ru-RU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-дать </a:t>
            </a:r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детям о профессии </a:t>
            </a:r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повара, познакомить с предметами – помощниками, </a:t>
            </a:r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</a:t>
            </a:r>
            <a:r>
              <a:rPr lang="ru-RU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повара.   </a:t>
            </a:r>
          </a:p>
          <a:p>
            <a:pPr marL="0" indent="0"/>
            <a:r>
              <a:rPr lang="ru-RU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5402" name="Picture 42" descr="chef_dominick_tasting_from_bowl_hg_clr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1818" y="3214686"/>
            <a:ext cx="2500330" cy="3643314"/>
          </a:xfrm>
        </p:spPr>
      </p:pic>
    </p:spTree>
    <p:extLst>
      <p:ext uri="{BB962C8B-B14F-4D97-AF65-F5344CB8AC3E}">
        <p14:creationId xmlns:p14="http://schemas.microsoft.com/office/powerpoint/2010/main" val="10103638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24364" y="285728"/>
            <a:ext cx="5904656" cy="6076528"/>
          </a:xfrm>
        </p:spPr>
        <p:txBody>
          <a:bodyPr/>
          <a:lstStyle/>
          <a:p>
            <a:pPr marL="0" indent="0"/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-систематизировать знания </a:t>
            </a:r>
            <a:r>
              <a:rPr lang="ru-RU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профессии повара;</a:t>
            </a:r>
            <a:endParaRPr lang="ru-RU" sz="2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-обеспечить развитие умения планировать свои действия в соответствии с </a:t>
            </a:r>
            <a:r>
              <a:rPr lang="ru-RU" sz="28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игровым сюжетом;</a:t>
            </a:r>
            <a:endParaRPr lang="ru-RU" sz="2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-вызвать желание помочь взрослому.</a:t>
            </a:r>
            <a:endParaRPr lang="ru-RU" sz="28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194" descr="chef_ba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91" y="3786190"/>
            <a:ext cx="3210989" cy="319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749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67808" y="188640"/>
            <a:ext cx="5995392" cy="6364560"/>
          </a:xfrm>
        </p:spPr>
        <p:txBody>
          <a:bodyPr/>
          <a:lstStyle/>
          <a:p>
            <a:pPr marL="0" indent="0" algn="ctr"/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1-ый день: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Понедельник (Утро)</a:t>
            </a:r>
            <a:r>
              <a:rPr lang="ru-RU" sz="1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 </a:t>
            </a:r>
            <a:r>
              <a:rPr lang="ru-RU" sz="1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ходе режимных моментов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Коммуникативный, игровой виды детской деятельности)</a:t>
            </a:r>
          </a:p>
          <a:p>
            <a:pPr marL="0" indent="0"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«Волшебная коробочка»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Проблемная ситуация:</a:t>
            </a:r>
          </a:p>
          <a:p>
            <a:pPr marL="0" indent="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заходят в группу, видят - стоит коробочка на стуле, исследуют содержимое коробочки (находят письмо-приглашение на праздник Дня рождения куклы Кати), дети приходят в гости и видят что Катя плачет, она не знает как приготовить угощение и просит у детей помочь ей).</a:t>
            </a:r>
          </a:p>
          <a:p>
            <a:pPr lvl="1">
              <a:buFont typeface="+mj-lt"/>
              <a:buAutoNum type="arabicPeriod" startAt="2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«Как мы можем помочь Кате?»</a:t>
            </a:r>
          </a:p>
          <a:p>
            <a:pPr>
              <a:buFont typeface="+mj-lt"/>
              <a:buAutoNum type="arabicPeriod" startAt="2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IMG0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348" y="3786190"/>
            <a:ext cx="3857652" cy="2893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IMG0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3190" y="3857629"/>
            <a:ext cx="3857652" cy="2893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2602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3276600" y="332656"/>
            <a:ext cx="6275784" cy="62205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1-ый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(утро):</a:t>
            </a:r>
          </a:p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(НОД. Коммуникативный, игровой виды детской </a:t>
            </a:r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деятельности).</a:t>
            </a:r>
            <a:endParaRPr lang="ru-RU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7438" y="507207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7" y="1714488"/>
            <a:ext cx="4095779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738679" y="5572140"/>
            <a:ext cx="262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«Экскурсия на кухню»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Рисунок 6" descr="CIMG0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596" y="2285992"/>
            <a:ext cx="3929058" cy="2946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1555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2881290" y="285728"/>
            <a:ext cx="7143800" cy="62925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день. Понедельник. </a:t>
            </a:r>
          </a:p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в ходе режимных моментов (обед).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(Трудовой вид детской деятельности)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 descr="CIMG0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61" y="1857364"/>
            <a:ext cx="5524507" cy="4143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81554" y="621508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«Накрываем на стол»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828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ats_cooking">
  <a:themeElements>
    <a:clrScheme name="silly_m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ly_m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lly_m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ly_m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ly_m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Impact</vt:lpstr>
      <vt:lpstr>Tahoma</vt:lpstr>
      <vt:lpstr>Times New Roman</vt:lpstr>
      <vt:lpstr>Тема Office</vt:lpstr>
      <vt:lpstr>whats_cooking</vt:lpstr>
      <vt:lpstr>Государственное бюджетное дошкольное образовательное учреждение детский сад №36  Пушкинского района г. Санкт-Петербурга   Реализация  системно - деятельностного подхода  с детьми младшего дошкольного возраста    Тема: Знакомство с профессией «Повар».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№36  Пушкинского района г. Санкт-Петербурга   Реализация  системно - деятельностного подхода  с детьми младшего дошкольного возраста    Тема: Знакомство с профессией «Повар».</dc:title>
  <dc:creator>Роман</dc:creator>
  <cp:lastModifiedBy>Роман</cp:lastModifiedBy>
  <cp:revision>1</cp:revision>
  <dcterms:created xsi:type="dcterms:W3CDTF">2014-03-29T06:30:36Z</dcterms:created>
  <dcterms:modified xsi:type="dcterms:W3CDTF">2014-03-29T06:31:20Z</dcterms:modified>
</cp:coreProperties>
</file>