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7" r:id="rId3"/>
    <p:sldId id="268" r:id="rId4"/>
    <p:sldId id="269" r:id="rId5"/>
    <p:sldId id="271" r:id="rId6"/>
    <p:sldId id="25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CF3-2D4B-411E-A372-68ED865FE17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8DB6-80FD-499A-AE0F-6BE8AC48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CF3-2D4B-411E-A372-68ED865FE17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8DB6-80FD-499A-AE0F-6BE8AC48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CF3-2D4B-411E-A372-68ED865FE17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8DB6-80FD-499A-AE0F-6BE8AC48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CF3-2D4B-411E-A372-68ED865FE17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8DB6-80FD-499A-AE0F-6BE8AC48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CF3-2D4B-411E-A372-68ED865FE17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8DB6-80FD-499A-AE0F-6BE8AC48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CF3-2D4B-411E-A372-68ED865FE17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8DB6-80FD-499A-AE0F-6BE8AC48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CF3-2D4B-411E-A372-68ED865FE17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8DB6-80FD-499A-AE0F-6BE8AC48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CF3-2D4B-411E-A372-68ED865FE17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8DB6-80FD-499A-AE0F-6BE8AC48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CF3-2D4B-411E-A372-68ED865FE17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8DB6-80FD-499A-AE0F-6BE8AC48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CF3-2D4B-411E-A372-68ED865FE17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8DB6-80FD-499A-AE0F-6BE8AC48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CF3-2D4B-411E-A372-68ED865FE17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8DB6-80FD-499A-AE0F-6BE8AC48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73CF3-2D4B-411E-A372-68ED865FE17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98DB6-80FD-499A-AE0F-6BE8AC487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3702149" cy="52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2348880"/>
            <a:ext cx="5238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355976" y="260649"/>
            <a:ext cx="4608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ракеты есть водитель,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Невесомости любитель.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По-английски: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«астронавт»,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 по-русски 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260648"/>
            <a:ext cx="4348242" cy="622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0" y="332656"/>
            <a:ext cx="3672408" cy="61926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космической ракете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названием «Восток»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 первым на планете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Подняться к звёздам смог.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Поёт об этом песни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Весенняя капель: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Навеки будут вместе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Гагарин и апрель.</a:t>
            </a:r>
            <a:endParaRPr lang="ru-RU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4215945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2636912"/>
            <a:ext cx="581369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716016" y="620688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Торжественная встреча Ю.А.Гагарина</a:t>
            </a:r>
          </a:p>
          <a:p>
            <a:r>
              <a:rPr lang="ru-RU" sz="3200" dirty="0" smtClean="0"/>
              <a:t>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Москве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4580874" cy="610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 rot="10800000" flipV="1">
            <a:off x="5220072" y="2243336"/>
            <a:ext cx="34563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Памятный знак  на месте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приземления</a:t>
            </a:r>
            <a:r>
              <a:rPr lang="ru-RU" sz="3200" dirty="0" smtClean="0"/>
              <a:t>  Гагарина под Саратовом.</a:t>
            </a:r>
            <a:endParaRPr lang="ru-RU" sz="32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700808"/>
            <a:ext cx="7145818" cy="475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Музей первого полета человека  в Гагарине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0649"/>
            <a:ext cx="527999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 rot="10800000" flipV="1">
            <a:off x="5868144" y="515866"/>
            <a:ext cx="30963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 небо ночью все смотрели? </a:t>
            </a:r>
          </a:p>
          <a:p>
            <a:r>
              <a:rPr lang="ru-RU" sz="3200" dirty="0" smtClean="0"/>
              <a:t> Там отблеск праздника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пылает</a:t>
            </a:r>
            <a:r>
              <a:rPr lang="ru-RU" sz="3200" dirty="0" smtClean="0"/>
              <a:t>. </a:t>
            </a:r>
          </a:p>
          <a:p>
            <a:r>
              <a:rPr lang="ru-RU" sz="3200" dirty="0" smtClean="0"/>
              <a:t> День космонавтики в апреле, </a:t>
            </a:r>
          </a:p>
          <a:p>
            <a:r>
              <a:rPr lang="ru-RU" sz="3200" dirty="0" smtClean="0"/>
              <a:t> Двенадцатого, кто не знает.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69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Музей первого полета человека  в Гагарине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8</cp:revision>
  <dcterms:created xsi:type="dcterms:W3CDTF">2012-06-05T07:33:41Z</dcterms:created>
  <dcterms:modified xsi:type="dcterms:W3CDTF">2012-06-09T16:07:21Z</dcterms:modified>
</cp:coreProperties>
</file>