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63" r:id="rId4"/>
    <p:sldId id="257" r:id="rId5"/>
    <p:sldId id="261" r:id="rId6"/>
    <p:sldId id="265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614988" cy="419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8892480" cy="716632"/>
          </a:xfrm>
        </p:spPr>
        <p:txBody>
          <a:bodyPr>
            <a:noAutofit/>
          </a:bodyPr>
          <a:lstStyle/>
          <a:p>
            <a:pPr algn="r"/>
            <a:r>
              <a:rPr lang="ru-RU" sz="28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ГБДОУ </a:t>
            </a:r>
            <a:br>
              <a:rPr lang="ru-RU" sz="28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Начальная </a:t>
            </a:r>
            <a:r>
              <a:rPr lang="ru-RU" sz="2800" b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школа-детский</a:t>
            </a:r>
            <a:r>
              <a:rPr lang="ru-RU" sz="28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сад №678</a:t>
            </a:r>
            <a:endParaRPr lang="ru-RU" sz="28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5661248"/>
            <a:ext cx="9144000" cy="72008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Елена Сергеевна 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Санкт-Петербург 2012 год 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7544" y="188640"/>
            <a:ext cx="482453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1" y="1865134"/>
            <a:ext cx="2304256" cy="466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816424" cy="151216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К.Э.Циолковский и чертеж его сборной ракеты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284984"/>
            <a:ext cx="36896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4"/>
            <a:ext cx="4514428" cy="59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10800000" flipV="1">
            <a:off x="4644008" y="4531112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месяц, не луна,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планета, не звезда, По небу летает, Самолёты обгоняет.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26503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С.П.Королев и первый искусственный спутник Земли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420888"/>
            <a:ext cx="6881235" cy="401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3238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Лайка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46085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574665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Белка и Стрелка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12776"/>
            <a:ext cx="6984776" cy="49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Тренировки Гагарина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84784"/>
            <a:ext cx="7180797" cy="51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Медицинское обследование перед полетом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628800"/>
            <a:ext cx="73448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Тренажер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будущих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космонавтов центрифуга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Воспитатель ГБДОУ  Начальная школа-детский сад №678</vt:lpstr>
      <vt:lpstr>К.Э.Циолковский и чертеж его сборной ракеты</vt:lpstr>
      <vt:lpstr>С.П.Королев и первый искусственный спутник Земли</vt:lpstr>
      <vt:lpstr>Лайка</vt:lpstr>
      <vt:lpstr>Белка и Стрелка</vt:lpstr>
      <vt:lpstr>Тренировки Гагарина</vt:lpstr>
      <vt:lpstr>Медицинское обследование перед полетом</vt:lpstr>
      <vt:lpstr>Тренажер для будущих космонавтов центрифуга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6</cp:revision>
  <dcterms:created xsi:type="dcterms:W3CDTF">2012-06-05T07:33:41Z</dcterms:created>
  <dcterms:modified xsi:type="dcterms:W3CDTF">2012-06-09T15:59:47Z</dcterms:modified>
</cp:coreProperties>
</file>