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A665-192C-4387-8A8B-016A6DD2A72E}" type="datetimeFigureOut">
              <a:rPr lang="ru-RU" smtClean="0"/>
              <a:t>27.05.2012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5290-88FF-434D-8686-B1DF6AE610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A665-192C-4387-8A8B-016A6DD2A72E}" type="datetimeFigureOut">
              <a:rPr lang="ru-RU" smtClean="0"/>
              <a:t>27.05.2012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5290-88FF-434D-8686-B1DF6AE610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A665-192C-4387-8A8B-016A6DD2A72E}" type="datetimeFigureOut">
              <a:rPr lang="ru-RU" smtClean="0"/>
              <a:t>27.05.2012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5290-88FF-434D-8686-B1DF6AE610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A665-192C-4387-8A8B-016A6DD2A72E}" type="datetimeFigureOut">
              <a:rPr lang="ru-RU" smtClean="0"/>
              <a:t>27.05.2012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5290-88FF-434D-8686-B1DF6AE610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A665-192C-4387-8A8B-016A6DD2A72E}" type="datetimeFigureOut">
              <a:rPr lang="ru-RU" smtClean="0"/>
              <a:t>27.05.2012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5290-88FF-434D-8686-B1DF6AE610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A665-192C-4387-8A8B-016A6DD2A72E}" type="datetimeFigureOut">
              <a:rPr lang="ru-RU" smtClean="0"/>
              <a:t>27.05.2012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5290-88FF-434D-8686-B1DF6AE610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A665-192C-4387-8A8B-016A6DD2A72E}" type="datetimeFigureOut">
              <a:rPr lang="ru-RU" smtClean="0"/>
              <a:t>27.05.2012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5290-88FF-434D-8686-B1DF6AE610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A665-192C-4387-8A8B-016A6DD2A72E}" type="datetimeFigureOut">
              <a:rPr lang="ru-RU" smtClean="0"/>
              <a:t>27.05.2012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5290-88FF-434D-8686-B1DF6AE610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A665-192C-4387-8A8B-016A6DD2A72E}" type="datetimeFigureOut">
              <a:rPr lang="ru-RU" smtClean="0"/>
              <a:t>27.05.2012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5290-88FF-434D-8686-B1DF6AE610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A665-192C-4387-8A8B-016A6DD2A72E}" type="datetimeFigureOut">
              <a:rPr lang="ru-RU" smtClean="0"/>
              <a:t>27.05.2012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5290-88FF-434D-8686-B1DF6AE610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A665-192C-4387-8A8B-016A6DD2A72E}" type="datetimeFigureOut">
              <a:rPr lang="ru-RU" smtClean="0"/>
              <a:t>27.05.2012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5290-88FF-434D-8686-B1DF6AE610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AA665-192C-4387-8A8B-016A6DD2A72E}" type="datetimeFigureOut">
              <a:rPr lang="ru-RU" smtClean="0"/>
              <a:t>27.05.2012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15290-88FF-434D-8686-B1DF6AE610C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470025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ДЕНЬ ПОГРАНИЧНИКА</a:t>
            </a:r>
            <a:endParaRPr lang="ru-RU" sz="6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653136"/>
            <a:ext cx="6400800" cy="175260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Подготовили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Лапина Н.Л.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Плуме Э.А.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мая – профессиональный праздник пограничных войск России.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4-1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27584" y="1484784"/>
            <a:ext cx="7344816" cy="504956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мая 1918 года была учреждена Пограничная охрана РСФСР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Содержимое 5" descr="1319697604_pogranichnyj-stolb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59632" y="1484784"/>
            <a:ext cx="6552728" cy="491958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Российская Федерация граничит с восемнадцатью странами (никакое другое государство не имеет такого количества стран-соседей)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Содержимое 5" descr="d329c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87624" y="1556792"/>
            <a:ext cx="6840760" cy="472012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260648"/>
            <a:ext cx="4042792" cy="6106690"/>
          </a:xfrm>
        </p:spPr>
        <p:txBody>
          <a:bodyPr>
            <a:noAutofit/>
          </a:bodyPr>
          <a:lstStyle/>
          <a:p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 праздник направлен на демонстрацию боевой мощи этого рода войск, а также на поднятие боевого духа солдат, исполняющих служебный долг перед своей родиной и государством, но прежде всего, в этот день принято вспоминать подвиг тех, кто не жалел своей жизни отражая вторжения извне в пределы своей страны</a:t>
            </a: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s56463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97213" y="418069"/>
            <a:ext cx="3786755" cy="581924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Федеральная пограничная служба России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picture-11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67544" y="2132856"/>
            <a:ext cx="4310393" cy="323279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Содержимое 5" descr="172533084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5220072" y="2132856"/>
            <a:ext cx="3322712" cy="328011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Пограничный столб и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пограничная застава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Содержимое 6" descr="1046306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323528" y="1988840"/>
            <a:ext cx="4308111" cy="323108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Содержимое 9" descr="1309541108_1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970264" y="1600200"/>
            <a:ext cx="3394472" cy="452596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Памятники посвященные пограничникам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Содержимое 6" descr="pogranishnik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539552" y="1772816"/>
            <a:ext cx="2837034" cy="395691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Содержимое 8" descr="пам сов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3635896" y="1844824"/>
            <a:ext cx="5190728" cy="389304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1306488" cy="113813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Содержимое 5" descr="pamyatnikp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539552" y="476672"/>
            <a:ext cx="4326400" cy="3244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Содержимое 4" descr="201108200929530.IMG_4060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427984" y="3284984"/>
            <a:ext cx="4327368" cy="324416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</TotalTime>
  <Words>105</Words>
  <Application>Microsoft Office PowerPoint</Application>
  <PresentationFormat>Экран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ДЕНЬ ПОГРАНИЧНИКА</vt:lpstr>
      <vt:lpstr>28 мая – профессиональный праздник пограничных войск России.</vt:lpstr>
      <vt:lpstr>28 мая 1918 года была учреждена Пограничная охрана РСФСР</vt:lpstr>
      <vt:lpstr>Российская Федерация граничит с восемнадцатью странами (никакое другое государство не имеет такого количества стран-соседей)</vt:lpstr>
      <vt:lpstr>Сам праздник направлен на демонстрацию боевой мощи этого рода войск, а также на поднятие боевого духа солдат, исполняющих служебный долг перед своей родиной и государством, но прежде всего, в этот день принято вспоминать подвиг тех, кто не жалел своей жизни отражая вторжения извне в пределы своей страны</vt:lpstr>
      <vt:lpstr>Федеральная пограничная служба России</vt:lpstr>
      <vt:lpstr>Пограничный столб и  пограничная застава</vt:lpstr>
      <vt:lpstr>Памятники посвященные пограничникам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Vladimir Plume</dc:creator>
  <cp:lastModifiedBy>Vladimir Plume</cp:lastModifiedBy>
  <cp:revision>5</cp:revision>
  <dcterms:created xsi:type="dcterms:W3CDTF">2012-05-27T18:41:49Z</dcterms:created>
  <dcterms:modified xsi:type="dcterms:W3CDTF">2012-05-27T19:25:22Z</dcterms:modified>
</cp:coreProperties>
</file>