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A665-192C-4387-8A8B-016A6DD2A72E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5290-88FF-434D-8686-B1DF6AE610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 ПОГРАНИЧНИКА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Лапина Н.Л.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Плуме Э.А.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мая – профессиональный праздник пограничных войск России.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4-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484784"/>
            <a:ext cx="7344816" cy="50495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мая 1918 года была учреждена Пограничная охрана РСФСР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1319697604_pogranichnyj-stolb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484784"/>
            <a:ext cx="6552728" cy="49195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Российская Федерация граничит с восемнадцатью странами (никакое другое государство не имеет такого количества стран-соседей)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d329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556792"/>
            <a:ext cx="6840760" cy="4720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60648"/>
            <a:ext cx="4042792" cy="6106690"/>
          </a:xfrm>
        </p:spPr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праздник направлен на демонстрацию боевой мощи этого рода войск, а также на поднятие боевого духа солдат, исполняющих служебный долг перед своей родиной и государством, но прежде всего, в этот день принято вспоминать подвиг тех, кто не жалел своей жизни отражая вторжения извне в пределы своей страны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s5646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7213" y="418069"/>
            <a:ext cx="3786755" cy="581924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пограничная служба России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picture-1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132856"/>
            <a:ext cx="4310393" cy="32327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172533084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220072" y="2132856"/>
            <a:ext cx="3322712" cy="32801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Пограничный столб и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пограничная застава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1046306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988840"/>
            <a:ext cx="4308111" cy="32310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Содержимое 9" descr="1309541108_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970264" y="1600200"/>
            <a:ext cx="3394472" cy="452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Памятники посвященные пограничникам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pogranishnik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772816"/>
            <a:ext cx="2837034" cy="39569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Содержимое 8" descr="пам сов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635896" y="1844824"/>
            <a:ext cx="5190728" cy="38930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1306488" cy="11381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pamyatnikp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4326400" cy="324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Содержимое 4" descr="201108200929530.IMG_406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427984" y="3284984"/>
            <a:ext cx="4327368" cy="32441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105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ДЕНЬ ПОГРАНИЧНИКА</vt:lpstr>
      <vt:lpstr>28 мая – профессиональный праздник пограничных войск России.</vt:lpstr>
      <vt:lpstr>28 мая 1918 года была учреждена Пограничная охрана РСФСР</vt:lpstr>
      <vt:lpstr>Российская Федерация граничит с восемнадцатью странами (никакое другое государство не имеет такого количества стран-соседей)</vt:lpstr>
      <vt:lpstr>Сам праздник направлен на демонстрацию боевой мощи этого рода войск, а также на поднятие боевого духа солдат, исполняющих служебный долг перед своей родиной и государством, но прежде всего, в этот день принято вспоминать подвиг тех, кто не жалел своей жизни отражая вторжения извне в пределы своей страны</vt:lpstr>
      <vt:lpstr>Федеральная пограничная служба России</vt:lpstr>
      <vt:lpstr>Пограничный столб и  пограничная застава</vt:lpstr>
      <vt:lpstr>Памятники посвященные пограничникам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 Plume</dc:creator>
  <cp:lastModifiedBy>Vladimir Plume</cp:lastModifiedBy>
  <cp:revision>5</cp:revision>
  <dcterms:created xsi:type="dcterms:W3CDTF">2012-05-27T18:41:49Z</dcterms:created>
  <dcterms:modified xsi:type="dcterms:W3CDTF">2012-05-27T19:25:22Z</dcterms:modified>
</cp:coreProperties>
</file>