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6" r:id="rId2"/>
    <p:sldMasterId id="2147483751" r:id="rId3"/>
    <p:sldMasterId id="2147483763" r:id="rId4"/>
    <p:sldMasterId id="2147483776" r:id="rId5"/>
    <p:sldMasterId id="2147483788" r:id="rId6"/>
    <p:sldMasterId id="2147483800" r:id="rId7"/>
  </p:sldMasterIdLst>
  <p:notesMasterIdLst>
    <p:notesMasterId r:id="rId20"/>
  </p:notesMasterIdLst>
  <p:handoutMasterIdLst>
    <p:handoutMasterId r:id="rId21"/>
  </p:handoutMasterIdLst>
  <p:sldIdLst>
    <p:sldId id="257" r:id="rId8"/>
    <p:sldId id="258" r:id="rId9"/>
    <p:sldId id="259" r:id="rId10"/>
    <p:sldId id="260" r:id="rId11"/>
    <p:sldId id="261" r:id="rId12"/>
    <p:sldId id="276" r:id="rId13"/>
    <p:sldId id="264" r:id="rId14"/>
    <p:sldId id="265" r:id="rId15"/>
    <p:sldId id="266" r:id="rId16"/>
    <p:sldId id="273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4718" autoAdjust="0"/>
  </p:normalViewPr>
  <p:slideViewPr>
    <p:cSldViewPr>
      <p:cViewPr varScale="1">
        <p:scale>
          <a:sx n="54" d="100"/>
          <a:sy n="54" d="100"/>
        </p:scale>
        <p:origin x="-113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946322-238B-4D38-B9AB-10E254F62E9A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ГОУ детский сад №561 воспитатели: Завьялова С.В., Речноова С.В.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3A386C-CAE0-4E10-B060-906C142A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AE976A-74E9-4198-8D42-77CFF0A7BE11}" type="datetimeFigureOut">
              <a:rPr lang="ru-RU"/>
              <a:pPr>
                <a:defRPr/>
              </a:pPr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ГОУ детский сад №561 воспитатели: Завьялова С.В., Речноова С.В.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058A4E-AD78-4FB5-BF88-7F6623619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909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011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499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704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806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ГОУ детский сад №561 воспитатели: Завьялова С.В., Речноова С.В.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86B6DF-45BB-405E-B128-FC8791A26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97C0C-E4AE-4898-8323-591447667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5084-36E6-441E-B096-1409767E2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D099B-94A6-4833-BA98-892CDD1CF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895DC-A469-43E4-A245-964035DAA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8079-353E-4AA3-B73A-2C58FAAB1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106B-18EC-44E8-A50A-B412882A3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0375-A0F2-4540-94B1-E4ACAD516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A60D-35A6-4DC2-AD18-1407BEB6E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FD06-1636-477D-A243-025CAB759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DBCF8-9FCA-4552-862E-E4F56B82D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ABD3-3188-461C-9328-46E479CF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9B57-8D91-4893-B66E-D83EC285D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86BB-5629-4AD9-A45B-B4D523173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10B5-CBE2-4E2F-AC73-6813266FC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DF0E-B273-482E-85C1-98F27B82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AB5F9C5-8537-456C-BB70-9455097A2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096AB9-9878-45BC-BE5B-DE96480EF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087F1C7-2461-463B-882B-7F15F2A39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EEF0FE-86FD-412B-83BC-766428B1A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75D257-FD70-4617-8E6C-BB60F0CBD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15679B-BF37-46B2-8D79-22DD0B4DD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3B53-BE62-43EE-AB8A-23FD0D775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C5DB-EBCB-46F6-B975-D1BCF07C9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988749-13FF-422E-AF59-777F840C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DBE6607-4C2B-49EB-9449-BF66F539B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44E1-FB78-4FD6-BC4F-155364937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5390-4C01-4B8B-8045-1EE566C7A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3D5CC-A4C1-4CD6-9A2B-4FFE4D519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6683-CD8A-4E2D-BCF4-7C409BDFC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FB84-A033-44F9-9189-322C6C646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A9B3-78DD-4C92-9C0B-CB72CB938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64C8-E53D-4B51-AA7D-E122AC423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FE45-BB51-431F-83DF-6E4B4D951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64F4-6541-49BB-A962-9DCA4111D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74FC-2C68-43F1-946C-C637199C2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9B03-95C6-4112-BB23-E25CC3B63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60D1-4BFF-422E-986F-033673B78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4B31-C63E-483A-A344-F221F93A1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A42AB-815F-4984-A386-08EDABBBA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D44F-6439-4B72-8FFE-9951A3DE6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BF3AE-C5AE-4601-8C63-135CDAAF5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6A3B-7CE2-4B08-B00F-32BB0BABF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9BB1-FDF2-4077-A4EF-DA86D45C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6B10315-0CC0-4121-A6E6-C2A3F7D1E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80239-7B07-4C32-9A20-C29D168F6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7EE7-1886-4D6C-A64C-409C80C02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1FAF-DDF8-428E-AEE5-AED9D6F7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CD48-FBE5-46C2-B8B6-33EBC16EB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6630-0CD4-4F1D-93CB-3BCA85756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EA29-AFEF-4544-B4F8-83CBF30F5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917A-E293-49DB-A94E-C3BF89699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5C49-04FC-4FC8-A2C6-DBB9E4771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FE32C8-323F-4EC4-B891-026D19CD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36F0-DB09-4CDD-87D1-8B388FB90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EFF1-085C-4BB7-83F5-ED8A76420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3025F1-2888-45E6-A9D6-820ECC4AD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085E-1FFE-4FBF-9363-23C2709EA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114787-A3B1-45AB-8620-200D1BA62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140D-9AA0-4341-84C7-92562456C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4654C7-8925-44E9-9771-733F42E33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259520-6EFE-485D-971D-761106F2D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4A0318-AF6F-4378-A154-740ADE4D4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3CA4-BFC6-403A-A4F3-B39F18A7A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1D109-225B-4354-84F3-7230E657D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120103-75CE-4EB5-A306-5D5B46121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2F28-68FB-4128-8AD4-CFFA4786D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43D5-869D-4556-8402-7320A3B05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9A1A30-DFE5-4C5D-832A-2D4FFA53A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EC48-32B9-4F4B-A611-EAE21BAC5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4D0B-3B95-4D03-ACCF-2E41A14AA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8C44-BFB7-4447-94D7-8E2EA89A4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CEFEE-C79E-4F84-9F1B-F2823DB78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1256F-80BF-454E-B3D2-9D36E6DC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6DCCD2-656A-445C-98C2-82B0CDA87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C919-00FE-443D-BF33-6E8382B9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9C15E9B-4AB5-4A47-A440-8EDA56DDD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75762C6-6A7E-4030-84D3-636C66678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58012232-50B2-45E5-B87C-FC20FC8AE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AC0FC4-D6D6-46FD-9762-A5386FFDD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084" r:id="rId4"/>
    <p:sldLayoutId id="2147484139" r:id="rId5"/>
    <p:sldLayoutId id="2147484085" r:id="rId6"/>
    <p:sldLayoutId id="2147484086" r:id="rId7"/>
    <p:sldLayoutId id="2147484140" r:id="rId8"/>
    <p:sldLayoutId id="2147484141" r:id="rId9"/>
    <p:sldLayoutId id="2147484087" r:id="rId10"/>
    <p:sldLayoutId id="2147484088" r:id="rId11"/>
    <p:sldLayoutId id="2147484142" r:id="rId12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A3F417C-A70A-4665-80F3-986326909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089" r:id="rId2"/>
    <p:sldLayoutId id="2147484144" r:id="rId3"/>
    <p:sldLayoutId id="2147484090" r:id="rId4"/>
    <p:sldLayoutId id="2147484145" r:id="rId5"/>
    <p:sldLayoutId id="2147484091" r:id="rId6"/>
    <p:sldLayoutId id="2147484092" r:id="rId7"/>
    <p:sldLayoutId id="2147484146" r:id="rId8"/>
    <p:sldLayoutId id="2147484147" r:id="rId9"/>
    <p:sldLayoutId id="2147484093" r:id="rId10"/>
    <p:sldLayoutId id="21474840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72243DB-1D95-4255-95FB-A21BE948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095" r:id="rId7"/>
    <p:sldLayoutId id="2147484154" r:id="rId8"/>
    <p:sldLayoutId id="2147484155" r:id="rId9"/>
    <p:sldLayoutId id="2147484096" r:id="rId10"/>
    <p:sldLayoutId id="2147484097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0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0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A2F41C5-9F5D-4996-A9B9-C695BCCB0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098" r:id="rId2"/>
    <p:sldLayoutId id="2147484157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58" r:id="rId9"/>
    <p:sldLayoutId id="2147484104" r:id="rId10"/>
    <p:sldLayoutId id="2147484105" r:id="rId11"/>
    <p:sldLayoutId id="2147484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5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F3E8E1B-E4F3-4B7E-846B-3161D74E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06" r:id="rId4"/>
    <p:sldLayoutId id="2147484163" r:id="rId5"/>
    <p:sldLayoutId id="2147484107" r:id="rId6"/>
    <p:sldLayoutId id="2147484164" r:id="rId7"/>
    <p:sldLayoutId id="2147484165" r:id="rId8"/>
    <p:sldLayoutId id="2147484166" r:id="rId9"/>
    <p:sldLayoutId id="2147484108" r:id="rId10"/>
    <p:sldLayoutId id="21474841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CF54DD0-AA55-45DB-8B91-AB538B7B5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09" r:id="rId2"/>
    <p:sldLayoutId id="2147484169" r:id="rId3"/>
    <p:sldLayoutId id="2147484110" r:id="rId4"/>
    <p:sldLayoutId id="2147484170" r:id="rId5"/>
    <p:sldLayoutId id="2147484111" r:id="rId6"/>
    <p:sldLayoutId id="2147484171" r:id="rId7"/>
    <p:sldLayoutId id="2147484172" r:id="rId8"/>
    <p:sldLayoutId id="2147484173" r:id="rId9"/>
    <p:sldLayoutId id="2147484112" r:id="rId10"/>
    <p:sldLayoutId id="21474841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1227E91-B1F5-43FA-9843-A365CD537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14" r:id="rId2"/>
    <p:sldLayoutId id="2147484175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76" r:id="rId9"/>
    <p:sldLayoutId id="2147484120" r:id="rId10"/>
    <p:sldLayoutId id="21474841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lori.ru/images/0000245071-preview.jpg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65- ЛЕТИЮ ВЕЛИКОЙ ПОБЕДЫ ПОСВЯЩАЕТСЯ…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28596" y="1428736"/>
            <a:ext cx="8248448" cy="4949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214438" y="6357938"/>
            <a:ext cx="6715125" cy="27463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ГОУ детский сад №561 воспитатели: Завьялова С.В., Речнова С.А.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Экскурсия в выставочный зал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Южное Тушино»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4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357688"/>
            <a:ext cx="2520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628775"/>
            <a:ext cx="2636837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1628775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1214438"/>
            <a:ext cx="20526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3716338"/>
            <a:ext cx="22415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4214813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Участие детей в соревнованиях «Ветер Победы»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3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3068960"/>
            <a:ext cx="21590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3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628800"/>
            <a:ext cx="2152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625" y="3929063"/>
            <a:ext cx="208438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3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628800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>Рассказ педагогов о воинской славе своих семей.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1" name="Picture 5" descr="м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8" y="1631082"/>
            <a:ext cx="20304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к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556792"/>
            <a:ext cx="2643188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д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88" y="1488207"/>
            <a:ext cx="23574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е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67525" y="3574728"/>
            <a:ext cx="2276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з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72063" y="4572001"/>
            <a:ext cx="22145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л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5813" y="3128417"/>
            <a:ext cx="24336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н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00313" y="4143376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Тема: «Воинская слава нашей семьи»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Цель: Закрепить знания детей о защитниках Отечества, о том как защищали свою Родину русские люди в годы ВОВ,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как живущие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помнят о них.</a:t>
            </a:r>
          </a:p>
          <a:p>
            <a:pPr eaLnBrk="1" hangingPunct="1"/>
            <a:endParaRPr lang="ru-RU" smtClean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3" y="3373438"/>
            <a:ext cx="4929187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0" y="0"/>
            <a:ext cx="37147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42938"/>
            <a:ext cx="8686800" cy="2428875"/>
          </a:xfrm>
        </p:spPr>
        <p:txBody>
          <a:bodyPr/>
          <a:lstStyle/>
          <a:p>
            <a:pPr eaLnBrk="1" hangingPunct="1"/>
            <a:r>
              <a:rPr lang="ru-RU" smtClean="0"/>
              <a:t>Задачи: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5089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Воспитывать в детях интерес к истории своей страны. Чувство любви и гордости за свою страну.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Продолжать знакомство детей с героями – защитниками нашей Родины.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Уточнить знания детей о воинской славе их семьи.</a:t>
            </a:r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0352" y="571480"/>
            <a:ext cx="7772400" cy="14287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/>
              <a:t>1 этап. Цикл занятий посвященных защитникам нашей Родины:</a:t>
            </a:r>
            <a:br>
              <a:rPr lang="ru-RU" sz="3200"/>
            </a:br>
            <a:endParaRPr lang="ru-RU" sz="32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643063"/>
            <a:ext cx="4899025" cy="257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- Беседа о памятниках защитникам отечества в родном городе.</a:t>
            </a:r>
          </a:p>
        </p:txBody>
      </p:sp>
      <p:pic>
        <p:nvPicPr>
          <p:cNvPr id="18444" name="Picture 12" descr="2005-44-01-0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3500438"/>
            <a:ext cx="3000375" cy="2532062"/>
          </a:xfrm>
        </p:spPr>
      </p:pic>
      <p:pic>
        <p:nvPicPr>
          <p:cNvPr id="18446" name="Picture 14" descr="135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3" y="1500188"/>
            <a:ext cx="35718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6" descr="post-56-117045936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6438" y="4608513"/>
            <a:ext cx="299561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pict057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28938" y="4214813"/>
            <a:ext cx="3071812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285750"/>
            <a:ext cx="3810000" cy="6572250"/>
          </a:xfrm>
        </p:spPr>
        <p:txBody>
          <a:bodyPr/>
          <a:lstStyle/>
          <a:p>
            <a:pPr eaLnBrk="1" hangingPunct="1"/>
            <a:r>
              <a:rPr lang="ru-RU" sz="2800" smtClean="0"/>
              <a:t>Рассказ о великом полководце А.В.Суворове.</a:t>
            </a:r>
          </a:p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Беседа с детьми «Недаром помнит вся Россия…» (война 1812 г. М.И.Кутузов)</a:t>
            </a:r>
          </a:p>
          <a:p>
            <a:pPr eaLnBrk="1" hangingPunct="1"/>
            <a:r>
              <a:rPr lang="ru-RU" sz="2800" smtClean="0"/>
              <a:t>Г.К. Жуков – маршал России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20487" name="Picture 7" descr="Suvorov_monume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635896" y="260648"/>
            <a:ext cx="1500188" cy="2000250"/>
          </a:xfrm>
        </p:spPr>
      </p:pic>
      <p:pic>
        <p:nvPicPr>
          <p:cNvPr id="1026" name="Picture 2" descr="C:\Users\Илья\Desktop\фото сад\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04664"/>
            <a:ext cx="15001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Илья\Desktop\фото сад\б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60232" y="476672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Картинка 7 из 60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143375" y="2643188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Илья\Desktop\фото сад\г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86500" y="2571750"/>
            <a:ext cx="227647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pict057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071938" y="4929188"/>
            <a:ext cx="22844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Илья\Desktop\фото сад\в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643688" y="4929188"/>
            <a:ext cx="227647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Общий\Рабочий стол\otkrikta9May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Беседа о военных профессиях.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Picture 8" descr="б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285875" y="1916832"/>
            <a:ext cx="3429000" cy="2968625"/>
          </a:xfrm>
        </p:spPr>
      </p:pic>
      <p:pic>
        <p:nvPicPr>
          <p:cNvPr id="6" name="Picture 7" descr="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5" y="3500438"/>
            <a:ext cx="3381375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Отмечаем </a:t>
            </a:r>
            <a:r>
              <a:rPr lang="ru-RU" dirty="0" smtClean="0"/>
              <a:t>праздник: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«День защитника Отечества».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26629" name="Picture 5" descr="г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3" y="1643063"/>
            <a:ext cx="29591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д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43372" y="4281093"/>
            <a:ext cx="3786182" cy="25769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6631" name="Picture 7" descr="е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071942"/>
            <a:ext cx="2619375" cy="263683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6628" name="Picture 4" descr="в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50" y="1643063"/>
            <a:ext cx="44640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0"/>
            <a:ext cx="749935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>Чтение рассказов о героях ВОВ.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4" descr="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38" y="785813"/>
            <a:ext cx="37449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785938"/>
            <a:ext cx="35718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ж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43513" y="3857625"/>
            <a:ext cx="368617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357312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Franklin Gothic Medium" pitchFamily="34" charset="0"/>
              </a:rPr>
              <a:t>Пеший поход к обелиску </a:t>
            </a:r>
            <a:br>
              <a:rPr lang="ru-RU" sz="3600" smtClean="0">
                <a:latin typeface="Franklin Gothic Medium" pitchFamily="34" charset="0"/>
              </a:rPr>
            </a:br>
            <a:r>
              <a:rPr lang="ru-RU" sz="3600" smtClean="0">
                <a:latin typeface="Franklin Gothic Medium" pitchFamily="34" charset="0"/>
              </a:rPr>
              <a:t>«Героям Тушинцам ВОВ»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в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1643063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б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63" y="1643063"/>
            <a:ext cx="31702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0" y="4119563"/>
            <a:ext cx="20542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г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3125" y="4071938"/>
            <a:ext cx="2000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330</Words>
  <Application>Microsoft Office PowerPoint</Application>
  <PresentationFormat>Экран (4:3)</PresentationFormat>
  <Paragraphs>38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Яркая</vt:lpstr>
      <vt:lpstr>Техническая</vt:lpstr>
      <vt:lpstr>Литейная</vt:lpstr>
      <vt:lpstr>Поток</vt:lpstr>
      <vt:lpstr>Трек</vt:lpstr>
      <vt:lpstr>Солнцестояние</vt:lpstr>
      <vt:lpstr>Изящная</vt:lpstr>
      <vt:lpstr> 65- ЛЕТИЮ ВЕЛИКОЙ ПОБЕДЫ ПОСВЯЩАЕТСЯ…</vt:lpstr>
      <vt:lpstr>Тема: «Воинская слава нашей семьи»</vt:lpstr>
      <vt:lpstr>Задачи:</vt:lpstr>
      <vt:lpstr>1 этап. Цикл занятий посвященных защитникам нашей Родины: </vt:lpstr>
      <vt:lpstr>Слайд 5</vt:lpstr>
      <vt:lpstr>Беседа о военных профессиях. </vt:lpstr>
      <vt:lpstr>Отмечаем праздник:  «День защитника Отечества».</vt:lpstr>
      <vt:lpstr>Чтение рассказов о героях ВОВ.</vt:lpstr>
      <vt:lpstr>Пеший поход к обелиску  «Героям Тушинцам ВОВ»</vt:lpstr>
      <vt:lpstr>Экскурсия в выставочный зал  «Южное Тушино»</vt:lpstr>
      <vt:lpstr>Участие детей в соревнованиях «Ветер Победы»</vt:lpstr>
      <vt:lpstr>Рассказ педагогов о воинской славе своих семей.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65- ЛЕТИЮ ВЕЛИКОЙ ПОБЕДЫ ПОСВЯЩАЕТСЯ…</dc:title>
  <dc:creator>светы</dc:creator>
  <cp:lastModifiedBy>1</cp:lastModifiedBy>
  <cp:revision>28</cp:revision>
  <dcterms:created xsi:type="dcterms:W3CDTF">2010-04-25T07:14:06Z</dcterms:created>
  <dcterms:modified xsi:type="dcterms:W3CDTF">2013-01-12T18:10:07Z</dcterms:modified>
</cp:coreProperties>
</file>