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9992753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1428750"/>
            <a:ext cx="54356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940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63367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Содержимое 3" descr="IMG_4188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54786" y="2174050"/>
            <a:ext cx="4248000" cy="318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5220071" y="1997839"/>
            <a:ext cx="335001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Тянется нитка, среди нив петляя,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Лесом ,перелесками без конца и края.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ее порвать, ни в клубок смотать. 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(Дорога)</a:t>
            </a:r>
          </a:p>
          <a:p>
            <a:pPr eaLnBrk="0" hangingPunct="0"/>
            <a:endParaRPr lang="ru-RU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i="1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«Расставь правильно»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2827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40466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25202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глазищами моргаю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Неустанно день и ночь.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 машинам помогаю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тебе хочу помочь.</a:t>
            </a: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Игра «СВЕТОФОР»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dirty="0">
              <a:solidFill>
                <a:srgbClr val="0070C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5" descr="G:\ПДД ДЕТСКИЙ САД\пдд\IMG_41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86314" y="1428736"/>
            <a:ext cx="3780000" cy="50399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332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04664"/>
            <a:ext cx="6192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690336"/>
            <a:ext cx="25202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Красный вагон по рельсам бежит.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Всех куда надо он быстро домчит.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Заливистый звон его нравится детям.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в чем же мы с вами по городу едем?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(Трамвай</a:t>
            </a:r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Рассматривание картинок</a:t>
            </a:r>
          </a:p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«Транспорт»</a:t>
            </a:r>
            <a:endParaRPr lang="ru-RU" dirty="0">
              <a:solidFill>
                <a:srgbClr val="0070C0"/>
              </a:solidFill>
            </a:endParaRPr>
          </a:p>
          <a:p>
            <a:pPr eaLnBrk="0" hangingPunct="0"/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6" descr="G:\ПДД ДЕТСКИЙ САД\пдд\IMG_419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55976" y="1422400"/>
            <a:ext cx="4644000" cy="45005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7543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83768" y="260648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G:\ПДД ДЕТСКИЙ САД\пдд\IMG_41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1571612"/>
            <a:ext cx="4320000" cy="32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220072" y="1196752"/>
            <a:ext cx="3707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поедет без бензина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автобус, ни... (Машина)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032" y="2828836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за чудо синий дом!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Ребятишек много в нем!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Носит обувь из резины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питается бензином!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(Автобус)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2090" y="5157192"/>
            <a:ext cx="2544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Д/И «</a:t>
            </a:r>
            <a:r>
              <a:rPr lang="ru-RU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Самоцветик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591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836712"/>
            <a:ext cx="25922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 в Москве бываешь редко время даром не теряй.</a:t>
            </a:r>
            <a:endParaRPr lang="ru-RU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меня машина в клетку,</a:t>
            </a:r>
            <a:endParaRPr lang="ru-RU" dirty="0">
              <a:solidFill>
                <a:srgbClr val="FF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Хочешь в шахматы играй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673" y="3789040"/>
            <a:ext cx="27180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 тебя я повез мне не нужен овес.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Накорми меня бензином, на копытца дай резину.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тогда , поднявши пыль, побежит... </a:t>
            </a:r>
          </a:p>
          <a:p>
            <a:pPr eaLnBrk="0" hangingPunct="0"/>
            <a:r>
              <a:rPr lang="ru-RU" i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(Автомобиль)</a:t>
            </a:r>
            <a:endParaRPr lang="ru-RU" dirty="0">
              <a:solidFill>
                <a:srgbClr val="C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Picture 3" descr="G:\ПДД ДЕТСКИЙ САД\пдд\IMG_419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4024" y="1289265"/>
            <a:ext cx="3160432" cy="34102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87617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0466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05273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улицам бегут, 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Мальчиков и девочек</a:t>
            </a:r>
            <a:endParaRPr lang="ru-RU" dirty="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Домики везут. </a:t>
            </a:r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(Автомобили)</a:t>
            </a:r>
            <a:r>
              <a:rPr lang="ru-RU" i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G:\Новая папка\foto\IMG_24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40152" y="908720"/>
            <a:ext cx="2304256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195736" y="6237312"/>
            <a:ext cx="3454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Работа родителей и детей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1" descr="G:\Новая папка\foto\IMG_2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6837" y="3652167"/>
            <a:ext cx="2088675" cy="1566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456384" y="400506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Круглый знак, а в нем окошко, 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спешите сгоряча, 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подумайте немножко, 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здесь, свалка кирпича?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i="1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«Въезд запрещен»,  «кирпич»</a:t>
            </a:r>
            <a:endParaRPr lang="ru-RU" dirty="0">
              <a:solidFill>
                <a:srgbClr val="0070C0"/>
              </a:solidFill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911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476672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pic>
        <p:nvPicPr>
          <p:cNvPr id="3" name="Picture 2" descr="G:\Зеленый огонек 09-10 г\Изображение 008.jpg"/>
          <p:cNvPicPr>
            <a:picLocks noChangeAspect="1" noChangeArrowheads="1"/>
          </p:cNvPicPr>
          <p:nvPr/>
        </p:nvPicPr>
        <p:blipFill>
          <a:blip r:embed="rId2" cstate="print"/>
          <a:srcRect r="782" b="15587"/>
          <a:stretch>
            <a:fillRect/>
          </a:stretch>
        </p:blipFill>
        <p:spPr>
          <a:xfrm>
            <a:off x="500034" y="1571605"/>
            <a:ext cx="5004000" cy="33898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23545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26064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ПРАВИЛА </a:t>
            </a:r>
            <a:r>
              <a:rPr lang="ru-RU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ДОРОЖНОГО</a:t>
            </a:r>
            <a:r>
              <a:rPr lang="ru-RU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Georgia" pitchFamily="18" charset="0"/>
                <a:cs typeface="Times New Roman" pitchFamily="18" charset="0"/>
              </a:rPr>
              <a:t>ДВИЖЕНИЯ</a:t>
            </a:r>
            <a:endParaRPr lang="ru-RU" kern="0" dirty="0">
              <a:solidFill>
                <a:sysClr val="windowText" lastClr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628800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Спасибо за внимание!</a:t>
            </a:r>
            <a:endParaRPr lang="ru-RU" dirty="0"/>
          </a:p>
        </p:txBody>
      </p:sp>
      <p:pic>
        <p:nvPicPr>
          <p:cNvPr id="5" name="Picture 2" descr="C:\Documents and Settings\Admin\Рабочий стол\пдд\kek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2348880"/>
            <a:ext cx="3333044" cy="374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13906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</TotalTime>
  <Words>258</Words>
  <Application>Microsoft Office PowerPoint</Application>
  <PresentationFormat>Экран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2014-03-25T14:46:13Z</dcterms:created>
  <dcterms:modified xsi:type="dcterms:W3CDTF">2014-03-29T11:54:28Z</dcterms:modified>
</cp:coreProperties>
</file>