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3C4D8C-0C68-4D60-8D43-F075A51867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19A51-025E-47C9-B17E-66C81E40A7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CA16C-642B-43DA-8402-296B7F74C4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15AB8-0E66-401F-B039-2E4C735DF5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763F4-479D-42A1-9469-5F72004B9D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45386-5810-4275-A935-3C567A65F5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8F70C-EB0D-4E84-A753-60890224A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EA260-DD9E-4D7B-B1D5-D4B0002C41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11CB5-FD5C-431E-94DE-81038D836E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D7292-8638-42E6-BE69-61FB17DE65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664CC-F7DB-43F9-ACFF-F7C41FECB0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6A3C87-E0EE-4B5B-AF6E-724793430EB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</a:rPr>
              <a:t>Поселок                         Октябрьский</a:t>
            </a:r>
            <a:endParaRPr lang="ru-RU" sz="6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Выставка работ.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Рисунок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13731"/>
            <a:ext cx="4038600" cy="3098900"/>
          </a:xfrm>
        </p:spPr>
      </p:pic>
      <p:pic>
        <p:nvPicPr>
          <p:cNvPr id="8" name="Содержимое 7" descr="Рисунок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29569"/>
            <a:ext cx="4038600" cy="306722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Почта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Рисунок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5" y="1571613"/>
            <a:ext cx="5786478" cy="412625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Поликлиника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Рисунок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6514" y="1500175"/>
            <a:ext cx="6328890" cy="423890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Аптека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Рисунок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571612"/>
            <a:ext cx="6572296" cy="440414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Торговый центр «Витязь»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500175"/>
            <a:ext cx="6643734" cy="444297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Аллея Поколений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8" name="Содержимое 7" descr="Рисунок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7105"/>
            <a:ext cx="4038600" cy="2872152"/>
          </a:xfrm>
        </p:spPr>
      </p:pic>
      <p:pic>
        <p:nvPicPr>
          <p:cNvPr id="10" name="Содержимое 9" descr="Рисунок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43384" y="2428869"/>
            <a:ext cx="4243458" cy="286540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Площадь Победы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Рисунок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500174"/>
            <a:ext cx="6429420" cy="445839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Храм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Рисунок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428736"/>
            <a:ext cx="6072230" cy="441472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Парк поселка.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Рисунок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357422" y="1494932"/>
            <a:ext cx="4214842" cy="452412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Октябрьский пруд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Рисунок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571612"/>
            <a:ext cx="5989177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latin typeface="Bookman Old Style" pitchFamily="18" charset="0"/>
              </a:rPr>
              <a:t>Весна</a:t>
            </a:r>
            <a:endParaRPr lang="ru-RU" sz="7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357298"/>
            <a:ext cx="6522720" cy="49438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Октябрьские рыбаки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Рисунок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714488"/>
            <a:ext cx="6267450" cy="42481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Солнце над Октябрьским.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85860"/>
            <a:ext cx="6286544" cy="471490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Кукла </a:t>
            </a:r>
            <a:r>
              <a:rPr lang="ru-RU" sz="4000" b="1" dirty="0" err="1" smtClean="0">
                <a:solidFill>
                  <a:srgbClr val="FF0000"/>
                </a:solidFill>
                <a:latin typeface="Bookman Old Style" pitchFamily="18" charset="0"/>
              </a:rPr>
              <a:t>Барби</a:t>
            </a: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 и Микки-Маус.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3267086" cy="452596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86446" y="1357298"/>
            <a:ext cx="3218463" cy="452596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Железнодорожный вокзал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285860"/>
            <a:ext cx="6539023" cy="506037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Железнодорожный мост.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Рисунок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4038600" cy="3502927"/>
          </a:xfrm>
        </p:spPr>
      </p:pic>
      <p:pic>
        <p:nvPicPr>
          <p:cNvPr id="8" name="Рисунок 7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214554"/>
            <a:ext cx="4143404" cy="350046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Поселок Октябрьский (вид сверху)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Рисунок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643050"/>
            <a:ext cx="6274838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Музей. Детская библиотека.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714488"/>
            <a:ext cx="6429420" cy="450028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Дом детского творчества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Содержимое 5" descr="Рисунок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571612"/>
            <a:ext cx="6357982" cy="426053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Радуга'">
  <a:themeElements>
    <a:clrScheme name="OF_RU_RainBow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_RU_RainBow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_RU_RainBow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_RU_RainBow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_RU_RainBow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'Радуга'</Template>
  <TotalTime>247</TotalTime>
  <Words>54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оформления 'Радуга'</vt:lpstr>
      <vt:lpstr>Поселок                         Октябрьский</vt:lpstr>
      <vt:lpstr>Весна</vt:lpstr>
      <vt:lpstr>Солнце над Октябрьским. </vt:lpstr>
      <vt:lpstr>Кукла Барби и Микки-Маус.</vt:lpstr>
      <vt:lpstr>Железнодорожный вокзал</vt:lpstr>
      <vt:lpstr>Железнодорожный мост.</vt:lpstr>
      <vt:lpstr>Поселок Октябрьский (вид сверху)</vt:lpstr>
      <vt:lpstr>Музей. Детская библиотека.</vt:lpstr>
      <vt:lpstr>Дом детского творчества</vt:lpstr>
      <vt:lpstr>Выставка работ.</vt:lpstr>
      <vt:lpstr>Почта</vt:lpstr>
      <vt:lpstr>Поликлиника</vt:lpstr>
      <vt:lpstr>Аптека</vt:lpstr>
      <vt:lpstr>Торговый центр «Витязь»</vt:lpstr>
      <vt:lpstr>Аллея Поколений</vt:lpstr>
      <vt:lpstr>Площадь Победы </vt:lpstr>
      <vt:lpstr>Храм</vt:lpstr>
      <vt:lpstr>Парк поселка.</vt:lpstr>
      <vt:lpstr>Октябрьский пруд</vt:lpstr>
      <vt:lpstr>Октябрьские рыбаки</vt:lpstr>
    </vt:vector>
  </TitlesOfParts>
  <Manager/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cp:lastModifiedBy>Admin</cp:lastModifiedBy>
  <cp:revision>24</cp:revision>
  <dcterms:created xsi:type="dcterms:W3CDTF">2012-04-19T08:39:39Z</dcterms:created>
  <dcterms:modified xsi:type="dcterms:W3CDTF">2012-06-04T16:55:09Z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TC101080291049</vt:lpwstr>
  </property>
</Properties>
</file>