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275" r:id="rId4"/>
    <p:sldId id="260" r:id="rId5"/>
    <p:sldId id="261" r:id="rId6"/>
    <p:sldId id="278" r:id="rId7"/>
    <p:sldId id="262" r:id="rId8"/>
    <p:sldId id="270" r:id="rId9"/>
    <p:sldId id="272" r:id="rId10"/>
    <p:sldId id="271" r:id="rId11"/>
    <p:sldId id="263" r:id="rId12"/>
    <p:sldId id="266" r:id="rId13"/>
    <p:sldId id="265" r:id="rId14"/>
    <p:sldId id="276" r:id="rId15"/>
    <p:sldId id="267" r:id="rId16"/>
    <p:sldId id="268" r:id="rId17"/>
    <p:sldId id="273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6BF3-9DC7-4F59-A91C-94F620CA99E1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6519-9986-4334-BCFE-EBEBFBFFA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6519-9986-4334-BCFE-EBEBFBFFAF7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Систематизировать, обобщить и дополнить знания детей о морских обитателях.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Сформировать  представления детей о жизни моря и его обитателях; познакомить с миром рыб: чем питаются, где живут,  какие растения и животные их окружают.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память, речь, наблюдательность, кругозор, логическое мышление, интерес к познанию окружающего мира.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Учить применять полученные знания в разных видах деятельности.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Побуждать обращаться к взрослым с вопросами, суждениями, высказываниями, к речевому общению друг с другом.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Активизировать совместную деятельность родителей и детей по внедрению проекта.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6519-9986-4334-BCFE-EBEBFBFFAF7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BD26B4-F089-4848-948D-C4A6A75BB975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5B31F-0080-4F9E-B477-AB1F1B8ED1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«Обитатели морского дна»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628800"/>
            <a:ext cx="820891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20608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1772816"/>
            <a:ext cx="6624736" cy="2380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Вот какое море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Без конца и края,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 песчаный берег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Волны набегают.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Перестанет ветер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 море сердиться,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Станет видно, кто там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глубине таится.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(Новожилова Е.В.)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3 Музыка . Музыкальное занятие.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Тема: « Морское царство. Шум моря».</a:t>
            </a:r>
          </a:p>
          <a:p>
            <a:r>
              <a:rPr lang="ru-RU" sz="1600" b="1" i="1" dirty="0" smtClean="0"/>
              <a:t>Задачи: </a:t>
            </a:r>
            <a:r>
              <a:rPr lang="ru-RU" sz="1600" dirty="0" smtClean="0"/>
              <a:t>Продолжать знакомство с музыкой , композиторов-классиков;</a:t>
            </a:r>
          </a:p>
          <a:p>
            <a:r>
              <a:rPr lang="ru-RU" sz="1600" dirty="0" smtClean="0"/>
              <a:t>Узнавать музыкальные произведения, определять характер, выделять музыкальные средства выразительности;</a:t>
            </a:r>
          </a:p>
          <a:p>
            <a:r>
              <a:rPr lang="ru-RU" sz="1600" dirty="0" smtClean="0"/>
              <a:t>Развивать фантазию, </a:t>
            </a:r>
            <a:r>
              <a:rPr lang="ru-RU" sz="1600" dirty="0" err="1" smtClean="0"/>
              <a:t>коммуникативность</a:t>
            </a:r>
            <a:r>
              <a:rPr lang="ru-RU" sz="1600" dirty="0" smtClean="0"/>
              <a:t>. Повышать эмоциональный настрой у детей;</a:t>
            </a:r>
          </a:p>
          <a:p>
            <a:r>
              <a:rPr lang="ru-RU" sz="1600" dirty="0" smtClean="0"/>
              <a:t>Воспитывать любовь к искусству.</a:t>
            </a:r>
          </a:p>
          <a:p>
            <a:r>
              <a:rPr lang="ru-RU" sz="1600" dirty="0" smtClean="0"/>
              <a:t> </a:t>
            </a:r>
          </a:p>
          <a:p>
            <a:endParaRPr lang="ru-RU" sz="1600" b="1" i="1" dirty="0" smtClean="0"/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8964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280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ПРОГУЛКА. Экскурсия к морю.</a:t>
            </a:r>
          </a:p>
          <a:p>
            <a:r>
              <a:rPr lang="ru-RU" dirty="0" smtClean="0"/>
              <a:t>Беседа с детьми по технике безопасности во время экскурсии (в автобусе, около водоема). (безопасность, познание)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-Наблюдение за морем. </a:t>
            </a:r>
            <a:r>
              <a:rPr lang="ru-RU" dirty="0" smtClean="0"/>
              <a:t>(познание, коммуникация, здоровье)</a:t>
            </a:r>
          </a:p>
          <a:p>
            <a:r>
              <a:rPr lang="ru-RU" dirty="0" err="1" smtClean="0"/>
              <a:t>Цель:ознакомить</a:t>
            </a:r>
            <a:r>
              <a:rPr lang="ru-RU" dirty="0" smtClean="0"/>
              <a:t> детей с  природным водоемом, в котором живут морские животные, есть водные растения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-</a:t>
            </a:r>
            <a:r>
              <a:rPr lang="ru-RU" b="1" i="1" dirty="0" err="1" smtClean="0">
                <a:solidFill>
                  <a:srgbClr val="0070C0"/>
                </a:solidFill>
              </a:rPr>
              <a:t>Дид</a:t>
            </a:r>
            <a:r>
              <a:rPr lang="ru-RU" b="1" i="1" dirty="0" smtClean="0">
                <a:solidFill>
                  <a:srgbClr val="0070C0"/>
                </a:solidFill>
              </a:rPr>
              <a:t>/игры .Загадки о рыбах, Слова-родственники </a:t>
            </a:r>
            <a:r>
              <a:rPr lang="ru-RU" dirty="0" smtClean="0"/>
              <a:t>(рыба, рыбак, рыболов , рыбачить…). (познание, социализация)</a:t>
            </a:r>
          </a:p>
          <a:p>
            <a:r>
              <a:rPr lang="ru-RU" dirty="0" smtClean="0"/>
              <a:t>Цель: узнавать животное по описанию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-Исследовательская деятельность : Тонет не тонет</a:t>
            </a:r>
          </a:p>
          <a:p>
            <a:r>
              <a:rPr lang="ru-RU" dirty="0" smtClean="0"/>
              <a:t>Цель: подвести к пониманию того, как рыбы приспособились жить в воде (у них обтекаемая форма тела, тело покрыто слизью и чешуей, это помогает им быстро плавать; есть жабры, так как рыбка дышит воздухом). ( познание, коммуникация)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-Индивидуальная работа по физ.воспитанию: </a:t>
            </a:r>
          </a:p>
          <a:p>
            <a:r>
              <a:rPr lang="ru-RU" dirty="0" smtClean="0"/>
              <a:t>поупражнять  в прыжках через «морскую волну» на двух ногах;</a:t>
            </a:r>
          </a:p>
          <a:p>
            <a:r>
              <a:rPr lang="ru-RU" dirty="0" smtClean="0"/>
              <a:t>поупражнять в метании камешков на дальность.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-Под/игра «Рыбак и рыбаки»</a:t>
            </a:r>
          </a:p>
          <a:p>
            <a:r>
              <a:rPr lang="ru-RU" dirty="0" smtClean="0"/>
              <a:t>Цель: Формирование двигательных навыков, развитие воображения, внимания. (физ.культ). Игры с родителями.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-Трудовая деятельно</a:t>
            </a:r>
            <a:r>
              <a:rPr lang="ru-RU" b="1" dirty="0" smtClean="0">
                <a:solidFill>
                  <a:srgbClr val="0070C0"/>
                </a:solidFill>
              </a:rPr>
              <a:t>сть</a:t>
            </a:r>
            <a:r>
              <a:rPr lang="ru-RU" dirty="0" smtClean="0"/>
              <a:t>. Предложить собрать красивые ракушки, камешки для уголка природы , ручного и худ .творчества.(труд)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681786"/>
            <a:ext cx="1403648" cy="217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334" y="0"/>
            <a:ext cx="119675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208912" cy="1728192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12500"/>
                <a:gd name="adj2" fmla="val -691"/>
              </a:avLst>
            </a:prstTxWarp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Подвижная игра «РЫБАК И РЫБКИ»</a:t>
            </a:r>
          </a:p>
          <a:p>
            <a:r>
              <a:rPr lang="ru-RU" dirty="0" smtClean="0"/>
              <a:t>Это подвижная игра. Для нее необходимо по больше места или ее можно провести на улице. Дети становятся по кругу.  Ведущий становится в центр, у него в руках будет сложенная пополам скакалка. Ведущий по кругу по полу вращает скакалку, дети должны перепрыгивать ее. Кто ее заденет – выбывает.</a:t>
            </a:r>
          </a:p>
          <a:p>
            <a:r>
              <a:rPr lang="ru-RU" dirty="0" smtClean="0"/>
              <a:t>Свободные игры с родителями.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157192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752" y="5085184"/>
            <a:ext cx="22322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13176"/>
            <a:ext cx="1104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01317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344816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Отгадай загадки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7030A0"/>
                </a:solidFill>
              </a:rPr>
              <a:t>1.Они бывают зеленые , бурые и красные, их используют как продукт питания? </a:t>
            </a:r>
            <a:endParaRPr lang="ru-RU" sz="11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836713"/>
            <a:ext cx="12961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2060"/>
                </a:solidFill>
              </a:rPr>
              <a:t>3.Она бывает желтобрюхая, самая плоская, глаза на одном боку?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980728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4.В море она серебристая. В реке меняет форму тела?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55679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FF0000"/>
                </a:solidFill>
              </a:rPr>
              <a:t>2.У нее обычно пять лучей?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700808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7030A0"/>
                </a:solidFill>
              </a:rPr>
              <a:t>6Он может ползать по дну и плавать . Может пускать вокруг себя чернильное облако?</a:t>
            </a:r>
            <a:endParaRPr lang="ru-RU" sz="11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98884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</a:rPr>
              <a:t>5.Она на вид прозрачна и нежна. Но любоваться ею нужно осторожно. Обжечься можно? 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276873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7Пусть заманчив червячок, виден сквозь него крючок. На губах ее улыбка. Рыбака обманет </a:t>
            </a:r>
            <a:endParaRPr lang="ru-RU" sz="1100" dirty="0">
              <a:solidFill>
                <a:srgbClr val="0070C0"/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776864" cy="3693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Работа перед сном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развивать познавательный интерес детей, с помощью сказки. Снять напряжение, переутомление, настроить организм ребёнка для дневного сна.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5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-Знакома ли вам эта сказка?</a:t>
            </a:r>
          </a:p>
          <a:p>
            <a:r>
              <a:rPr lang="ru-RU" dirty="0" smtClean="0"/>
              <a:t> … закинул старик  невод, -</a:t>
            </a:r>
          </a:p>
          <a:p>
            <a:r>
              <a:rPr lang="ru-RU" dirty="0" smtClean="0"/>
              <a:t>    Пришел невод с одною рыбкой,</a:t>
            </a:r>
          </a:p>
          <a:p>
            <a:r>
              <a:rPr lang="ru-RU" dirty="0" smtClean="0"/>
              <a:t>    С непростою рыбкой, - КАКОЙ?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284984"/>
            <a:ext cx="3960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Представьте , если </a:t>
            </a:r>
          </a:p>
          <a:p>
            <a:r>
              <a:rPr lang="ru-RU" dirty="0" smtClean="0"/>
              <a:t>Старик ловил неводом рыбу,</a:t>
            </a:r>
          </a:p>
          <a:p>
            <a:r>
              <a:rPr lang="ru-RU" dirty="0" smtClean="0"/>
              <a:t>Старуха пряла свою пряжу.</a:t>
            </a:r>
          </a:p>
          <a:p>
            <a:r>
              <a:rPr lang="ru-RU" dirty="0" smtClean="0"/>
              <a:t>Раз он в море закинул невод, —</a:t>
            </a:r>
          </a:p>
          <a:p>
            <a:r>
              <a:rPr lang="ru-RU" dirty="0" smtClean="0"/>
              <a:t>Пришел невод с бутылками,</a:t>
            </a:r>
          </a:p>
          <a:p>
            <a:r>
              <a:rPr lang="ru-RU" dirty="0" smtClean="0"/>
              <a:t>банками, бумагой- ПОЧЕМУ?</a:t>
            </a:r>
          </a:p>
          <a:p>
            <a:r>
              <a:rPr lang="ru-RU" dirty="0" smtClean="0"/>
              <a:t> -Какое море станет, </a:t>
            </a:r>
          </a:p>
          <a:p>
            <a:r>
              <a:rPr lang="ru-RU" dirty="0" smtClean="0"/>
              <a:t>если его будут засорять?</a:t>
            </a:r>
          </a:p>
          <a:p>
            <a:pPr>
              <a:buFontTx/>
              <a:buChar char="-"/>
            </a:pPr>
            <a:r>
              <a:rPr lang="ru-RU" dirty="0" smtClean="0"/>
              <a:t>Ребята, пусть вам приснится сон</a:t>
            </a:r>
          </a:p>
          <a:p>
            <a:r>
              <a:rPr lang="ru-RU" dirty="0" smtClean="0"/>
              <a:t>«Как спасти море»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6805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Работа после сна: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002060"/>
                </a:solidFill>
              </a:rPr>
              <a:t>Воздушная гимнастика «Рыбки», упражнение на дыхание</a:t>
            </a:r>
            <a:r>
              <a:rPr lang="ru-RU" sz="1600" i="1" dirty="0" smtClean="0"/>
              <a:t>.(здоровье)</a:t>
            </a:r>
          </a:p>
          <a:p>
            <a:r>
              <a:rPr lang="ru-RU" sz="1400" dirty="0" err="1" smtClean="0"/>
              <a:t>Босохождение</a:t>
            </a:r>
            <a:r>
              <a:rPr lang="ru-RU" sz="1400" dirty="0" smtClean="0"/>
              <a:t> по массажным коврикам : сетка рыбацкая, «море» канат, камушки , ракушки.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002060"/>
                </a:solidFill>
              </a:rPr>
              <a:t>Театрализованная деятельность </a:t>
            </a:r>
            <a:r>
              <a:rPr lang="ru-RU" sz="1400" b="1" dirty="0" smtClean="0">
                <a:solidFill>
                  <a:srgbClr val="002060"/>
                </a:solidFill>
              </a:rPr>
              <a:t>.(социализация, коммуникация)</a:t>
            </a:r>
          </a:p>
          <a:p>
            <a:r>
              <a:rPr lang="ru-RU" sz="1400" dirty="0" smtClean="0"/>
              <a:t>Драматизация сказки «Сказка о рыбаке и рыбке» (чтение худ. Литературы, социализация)</a:t>
            </a:r>
          </a:p>
          <a:p>
            <a:r>
              <a:rPr lang="ru-RU" sz="1400" dirty="0" smtClean="0"/>
              <a:t>Цель: Совершенствовать умения детей  творчески воспроизводить содержание литературного произведения, используя свои средства выразительности - интонацию, мимику, пантомимику, речь.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</a:t>
            </a:r>
            <a:r>
              <a:rPr lang="ru-RU" sz="1600" b="1" i="1" dirty="0" smtClean="0">
                <a:solidFill>
                  <a:srgbClr val="002060"/>
                </a:solidFill>
              </a:rPr>
              <a:t>Индивидуальная работа по математике :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дид</a:t>
            </a:r>
            <a:r>
              <a:rPr lang="ru-RU" sz="1600" b="1" i="1" dirty="0" smtClean="0">
                <a:solidFill>
                  <a:srgbClr val="002060"/>
                </a:solidFill>
              </a:rPr>
              <a:t>/игра «Сосчитай и скажи»</a:t>
            </a:r>
            <a:r>
              <a:rPr lang="ru-RU" sz="1400" dirty="0" smtClean="0"/>
              <a:t>.(познание)</a:t>
            </a:r>
          </a:p>
          <a:p>
            <a:r>
              <a:rPr lang="ru-RU" sz="1400" dirty="0" smtClean="0"/>
              <a:t>Цель: упражнять в счете до 20 и обратно; называть соседей числа.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002060"/>
                </a:solidFill>
              </a:rPr>
              <a:t>Оформление выставки детских работ для родителей на тему «На дне морском»</a:t>
            </a:r>
          </a:p>
          <a:p>
            <a:r>
              <a:rPr lang="ru-RU" sz="1400" dirty="0" smtClean="0"/>
              <a:t>-</a:t>
            </a:r>
            <a:r>
              <a:rPr lang="ru-RU" b="1" i="1" dirty="0" smtClean="0">
                <a:solidFill>
                  <a:srgbClr val="002060"/>
                </a:solidFill>
              </a:rPr>
              <a:t>Домашнее задание</a:t>
            </a:r>
            <a:r>
              <a:rPr lang="ru-RU" sz="1400" b="1" i="1" dirty="0" smtClean="0">
                <a:solidFill>
                  <a:srgbClr val="002060"/>
                </a:solidFill>
              </a:rPr>
              <a:t>: </a:t>
            </a:r>
            <a:r>
              <a:rPr lang="ru-RU" sz="1400" dirty="0" smtClean="0"/>
              <a:t>вместе с родителями составить рассказ на тему по выбору: «Удачная рыбалка», «Как мы отдыхали на море», «Мой папа аквалангист» «Я в океанариуме!» . (можно зарисовать, принести фотографии, для оформления альбома «У моря»).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77072"/>
            <a:ext cx="55446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74728" t="47020"/>
          <a:stretch>
            <a:fillRect/>
          </a:stretch>
        </p:blipFill>
        <p:spPr bwMode="auto">
          <a:xfrm>
            <a:off x="7956376" y="0"/>
            <a:ext cx="107088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8064896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«Сосчитай и скажи»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Прогулка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i="1" dirty="0" smtClean="0">
                <a:solidFill>
                  <a:srgbClr val="002060"/>
                </a:solidFill>
              </a:rPr>
              <a:t>Подвижные игры на ориентировку в пространстве: «Найди где спрятано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»(физ.культура, коммуникация)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</a:t>
            </a:r>
            <a:r>
              <a:rPr lang="ru-RU" b="1" i="1" dirty="0" smtClean="0">
                <a:solidFill>
                  <a:srgbClr val="002060"/>
                </a:solidFill>
              </a:rPr>
              <a:t>Игры с природным материалом </a:t>
            </a:r>
            <a:r>
              <a:rPr lang="ru-RU" i="1" dirty="0" smtClean="0">
                <a:solidFill>
                  <a:srgbClr val="002060"/>
                </a:solidFill>
              </a:rPr>
              <a:t>(песок, ракушки, камешки…) (</a:t>
            </a:r>
            <a:r>
              <a:rPr lang="ru-RU" i="1" dirty="0" err="1" smtClean="0"/>
              <a:t>худ.творчество</a:t>
            </a:r>
            <a:r>
              <a:rPr lang="ru-RU" i="1" dirty="0" smtClean="0"/>
              <a:t>,</a:t>
            </a:r>
            <a:r>
              <a:rPr lang="ru-RU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-Словесная игра . Словотворчество</a:t>
            </a:r>
            <a:r>
              <a:rPr lang="ru-RU" i="1" dirty="0" smtClean="0">
                <a:solidFill>
                  <a:srgbClr val="002060"/>
                </a:solidFill>
              </a:rPr>
              <a:t>. </a:t>
            </a:r>
            <a:r>
              <a:rPr lang="ru-RU" i="1" dirty="0" smtClean="0"/>
              <a:t>(коммуникация)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1600" dirty="0" smtClean="0"/>
              <a:t>Цель: учить детей подбирать созвучные пары слов</a:t>
            </a:r>
          </a:p>
          <a:p>
            <a:r>
              <a:rPr lang="ru-RU" sz="1600" dirty="0" smtClean="0"/>
              <a:t>(рак- …;  море-…; рыбка-…)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</a:t>
            </a:r>
            <a:r>
              <a:rPr lang="ru-RU" sz="1600" b="1" i="1" dirty="0" smtClean="0">
                <a:solidFill>
                  <a:srgbClr val="002060"/>
                </a:solidFill>
              </a:rPr>
              <a:t>Самостоятельная деятельность на спортивном участке </a:t>
            </a:r>
            <a:r>
              <a:rPr lang="ru-RU" sz="1600" b="1" i="1" dirty="0" smtClean="0"/>
              <a:t>(социализация)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-До свидания!</a:t>
            </a:r>
          </a:p>
          <a:p>
            <a:endParaRPr lang="ru-RU" sz="1600" b="1" i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64087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208912" cy="3693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Совместная деятельность педагога с родителями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Организация родителей на экскурсию к морю.</a:t>
            </a:r>
          </a:p>
          <a:p>
            <a:r>
              <a:rPr lang="ru-RU" dirty="0" smtClean="0"/>
              <a:t>2.Консультация на тему: « Безопасное поведение ребёнка на водоёмах».(папка-передвижка)</a:t>
            </a:r>
          </a:p>
          <a:p>
            <a:r>
              <a:rPr lang="ru-RU" dirty="0" smtClean="0"/>
              <a:t>3.Выставка детских работ на тему: «Вот какое чарующее море».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5365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24208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«Спасибо ! мама и папа»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4457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Авдеева Н.Н., Степанова Г.Б. Жизнь вокруг нас. Экологическое воспитание дошкольников: учебно-методическое пособие. – Ярославль: Академия развития, 2003.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Коломина Н.В. Занятия по экологии в детском саду. Сценарии занятий. – М.: ТЦ Сфера, 2010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Бондаренко Т.М. Экологические занятия с детьми 6-7 лет: практическое пособие для воспитателей и методистов ДОУ. - Воронеж: ЧП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Лакоценин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С.С., 2009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Шорыгина Т.А. Рыбы какие они? Книга для воспитателей, родителей. Москва 2008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 Николаева С.Н. Юный эколог. Система работы в подготовительной к школе группе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/с. - М.: Мозаика-синтез, 2010.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 Селихова Л.Г. Интегрированные занятия. Ознакомление с природой и развитие речи детей 5-7 лет. М.: Мозаика-синтез 2005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7. Черных Т.В. Уроки моря.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8.Сайты 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1"/>
            <a:ext cx="1101722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-5338454"/>
            <a:ext cx="6696744" cy="1078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Систематизировать, обобщить и дополнить знания детей о морских обитателях.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Сформировать  представления детей о жизни моря и его обитателях: чем питаются, где живут,  какие растения и животные их окружают.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память, речь, наблюдательность, кругозор, логическое мышление, интерес к познанию окружающего мира.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Учить применять полученные знания в разных видах деятельности.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Побуждать обращаться к взрослым с вопросами, суждениями, высказываниями, к речевому общению друг с другом.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Активизировать совместную деятельность родителей и детей по внедрению проекта. Активизировать и обогащать словарь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детей сущ., глаголами (буря, шторм, тревожное море, название мор .животных и т. Д.)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47664" y="692697"/>
            <a:ext cx="7344816" cy="4770537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Актуальность проблемы</a:t>
            </a:r>
            <a:r>
              <a:rPr lang="ru-RU" sz="1600" b="1" dirty="0" smtClean="0"/>
              <a:t>: Усовершенствовать знания детей  подготовительной группы о морских обитателях, о взаимосвязи с другими обитателями.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Ожидаемые результаты проекта:</a:t>
            </a:r>
          </a:p>
          <a:p>
            <a:r>
              <a:rPr lang="ru-RU" sz="1600" b="1" dirty="0" smtClean="0"/>
              <a:t>-владеть понятиями «морские животные», «рыбы», «морская стихия»;</a:t>
            </a:r>
          </a:p>
          <a:p>
            <a:r>
              <a:rPr lang="ru-RU" sz="1600" b="1" dirty="0" smtClean="0"/>
              <a:t>-иметь представления о некоторых особенностях строения тела в связи с их жизнью в воде, способах их передвижения (плавает, ползает), способах маскировки, об уникальности каждого вида;</a:t>
            </a:r>
          </a:p>
          <a:p>
            <a:r>
              <a:rPr lang="ru-RU" sz="1600" b="1" dirty="0" smtClean="0"/>
              <a:t>-знать о взаимосвязи с другими объектами;</a:t>
            </a:r>
          </a:p>
          <a:p>
            <a:pPr>
              <a:buFontTx/>
              <a:buChar char="-"/>
            </a:pPr>
            <a:r>
              <a:rPr lang="ru-RU" sz="1600" b="1" dirty="0" smtClean="0"/>
              <a:t>иметь представление о взаимосвязи деятельности человека и окружающей среды;</a:t>
            </a:r>
          </a:p>
          <a:p>
            <a:r>
              <a:rPr lang="ru-RU" sz="1600" b="1" dirty="0" smtClean="0"/>
              <a:t>-сформировать первоначальные навыки экологически грамотного поведения в природе;</a:t>
            </a:r>
          </a:p>
          <a:p>
            <a:r>
              <a:rPr lang="ru-RU" sz="1600" b="1" dirty="0" smtClean="0"/>
              <a:t>-вовлечены родители к участию в проектной деятельности;</a:t>
            </a:r>
          </a:p>
          <a:p>
            <a:r>
              <a:rPr lang="ru-RU" sz="1600" b="1" dirty="0" smtClean="0"/>
              <a:t>-реализованы потребности детей в продуктивных видах деятельности;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Ресурсное обеспечение</a:t>
            </a:r>
            <a:r>
              <a:rPr lang="ru-RU" sz="1600" b="1" dirty="0" smtClean="0"/>
              <a:t>:</a:t>
            </a:r>
          </a:p>
          <a:p>
            <a:r>
              <a:rPr lang="ru-RU" sz="1600" b="1" dirty="0" smtClean="0"/>
              <a:t>Иллюстрации, фотоматериалы, книги, художественные произведения и материалы, материалы для изобразительной и конструктивной деятельности, ракушки, камушки…, аудиозаписи, </a:t>
            </a:r>
            <a:r>
              <a:rPr lang="ru-RU" sz="1600" b="1" dirty="0" err="1" smtClean="0"/>
              <a:t>дид.материал</a:t>
            </a:r>
            <a:r>
              <a:rPr lang="ru-RU" sz="16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9847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УТРО: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-Самостоятельная деятельность в центрах активности.(социализация)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7030A0"/>
                </a:solidFill>
              </a:rPr>
              <a:t>Утренняя гимнастика </a:t>
            </a:r>
            <a:r>
              <a:rPr lang="ru-RU" sz="1600" b="1" dirty="0" smtClean="0"/>
              <a:t>«Морское путешествие»</a:t>
            </a:r>
          </a:p>
          <a:p>
            <a:pPr algn="just"/>
            <a:r>
              <a:rPr lang="ru-RU" sz="1600" b="1" dirty="0" smtClean="0"/>
              <a:t>Цель: Это комплекс специально подобранных упражнений, которые проводятся с целью настроить, «зарядить» организм ребенка на весь предстоящий день. Организовать детский коллектив, переключить внимание детей на активную совместную деятельность. (физ.культура)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-Беседа на тему «Море», фотовыставка «Вспомним море голубое»</a:t>
            </a:r>
          </a:p>
          <a:p>
            <a:pPr algn="just"/>
            <a:r>
              <a:rPr lang="ru-RU" sz="1600" b="1" dirty="0" smtClean="0"/>
              <a:t>Цель: Приобщить детей к прекрасному миру живописи, рассказывать о таком явлении , как морская стихия. (коммуникация)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</a:rPr>
              <a:t>Слов/игра «Какого цвета море»</a:t>
            </a:r>
          </a:p>
          <a:p>
            <a:r>
              <a:rPr lang="ru-RU" sz="1600" b="1" dirty="0" smtClean="0"/>
              <a:t>Цель: развивать эмоциональное восприятие . Активизировать и обогащать словарь детей существительными, прилагательными, глаголами ( светло-синий, свинцово-сизый, бушует, говорливое…)</a:t>
            </a:r>
          </a:p>
          <a:p>
            <a:r>
              <a:rPr lang="ru-RU" sz="1600" b="1" dirty="0" smtClean="0">
                <a:solidFill>
                  <a:srgbClr val="00B0F0"/>
                </a:solidFill>
              </a:rPr>
              <a:t>-</a:t>
            </a:r>
            <a:r>
              <a:rPr lang="ru-RU" sz="1600" b="1" dirty="0" err="1" smtClean="0">
                <a:solidFill>
                  <a:srgbClr val="00B0F0"/>
                </a:solidFill>
              </a:rPr>
              <a:t>Дид</a:t>
            </a:r>
            <a:r>
              <a:rPr lang="ru-RU" sz="1600" b="1" dirty="0" smtClean="0">
                <a:solidFill>
                  <a:srgbClr val="00B0F0"/>
                </a:solidFill>
              </a:rPr>
              <a:t>/игра «Найди такую же» </a:t>
            </a:r>
          </a:p>
          <a:p>
            <a:pPr algn="just"/>
            <a:r>
              <a:rPr lang="ru-RU" sz="1600" b="1" dirty="0" smtClean="0"/>
              <a:t>Цель:  уточнить и закрепить и знания об обитателях моря. Развивать находчивость, сообразительность, внимание, умение доказывать правильность своего суждения.(познание, </a:t>
            </a:r>
            <a:r>
              <a:rPr lang="ru-RU" sz="1600" b="1" dirty="0" err="1" smtClean="0"/>
              <a:t>социал</a:t>
            </a:r>
            <a:r>
              <a:rPr lang="ru-RU" sz="1600" b="1" dirty="0" smtClean="0"/>
              <a:t>.)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 Под/игра «Море волнуется»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: </a:t>
            </a:r>
            <a:r>
              <a:rPr lang="ru-RU" sz="1600" b="1" dirty="0" smtClean="0"/>
              <a:t>Учить воспринимать характер животных с помощью музыкальных произведений. Упражнять детей в создании выразительных образов морских обитателей.(физ.культ.)</a:t>
            </a:r>
          </a:p>
          <a:p>
            <a:pPr>
              <a:buFontTx/>
              <a:buChar char="-"/>
            </a:pPr>
            <a:endParaRPr lang="ru-RU" sz="16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130" y="4365104"/>
            <a:ext cx="188087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23612"/>
            <a:ext cx="8064896" cy="58510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«Вспомним море голубое»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80728"/>
            <a:ext cx="2520280" cy="135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2633464" cy="13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252028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500306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149080"/>
            <a:ext cx="2592287" cy="14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221088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войная волна 9"/>
          <p:cNvSpPr/>
          <p:nvPr/>
        </p:nvSpPr>
        <p:spPr>
          <a:xfrm flipV="1">
            <a:off x="0" y="1052736"/>
            <a:ext cx="3635896" cy="4608512"/>
          </a:xfrm>
          <a:prstGeom prst="doubleWave">
            <a:avLst>
              <a:gd name="adj1" fmla="val 6250"/>
              <a:gd name="adj2" fmla="val -5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484784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-Узнали эти звуки? Что они вам напомнили? (аудиозапись)</a:t>
            </a:r>
          </a:p>
          <a:p>
            <a:r>
              <a:rPr lang="ru-RU" dirty="0" smtClean="0"/>
              <a:t>-Какого цвета бывает море?</a:t>
            </a:r>
          </a:p>
          <a:p>
            <a:r>
              <a:rPr lang="ru-RU" dirty="0" smtClean="0"/>
              <a:t>-Какие из этих цветов вам знакомы?</a:t>
            </a:r>
          </a:p>
          <a:p>
            <a:pPr>
              <a:buFontTx/>
              <a:buChar char="-"/>
            </a:pPr>
            <a:r>
              <a:rPr lang="ru-RU" dirty="0" smtClean="0"/>
              <a:t>Кто помнит с каким художником –маринистом мы знакомы, назовите и покажите картину?</a:t>
            </a:r>
          </a:p>
          <a:p>
            <a:pPr>
              <a:buFontTx/>
              <a:buChar char="-"/>
            </a:pPr>
            <a:r>
              <a:rPr lang="ru-RU" dirty="0" smtClean="0"/>
              <a:t>-Каким бывает море?</a:t>
            </a:r>
          </a:p>
          <a:p>
            <a:pPr>
              <a:buFontTx/>
              <a:buChar char="-"/>
            </a:pPr>
            <a:r>
              <a:rPr lang="ru-RU" dirty="0" smtClean="0"/>
              <a:t>-Какое вам больше нравится?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04056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«НАЙДИ ТАКУЮ ЖЕ»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Мои документы\Мои рисунки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19669" y="-833878"/>
            <a:ext cx="5904659" cy="914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86409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dirty="0" smtClean="0"/>
              <a:t>Под/игра «Море волнуется»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1926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268760"/>
            <a:ext cx="1028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661248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013176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12474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1.КОММУНИКАЦИЯ.РАЗВИТИЕ РЕЧИ.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Тема: « Морские обитатели».</a:t>
            </a:r>
          </a:p>
          <a:p>
            <a:pPr algn="just">
              <a:buFontTx/>
              <a:buNone/>
            </a:pPr>
            <a:r>
              <a:rPr lang="ru-RU" sz="1600" b="1" i="1" dirty="0" smtClean="0"/>
              <a:t>Задачи</a:t>
            </a:r>
            <a:r>
              <a:rPr lang="ru-RU" sz="1600" dirty="0" smtClean="0"/>
              <a:t>: закреплять и систематизировать знания детей о представителях морского дна, об их   особенностях,  о приспособленности к жизни в водной среде. Познакомить детей с некоторыми формами защиты морских обитателей. Развивать  наблюдательность, мыслительную активность,  зрительное и слуховое внимание, память, логическое мышление. Учить правильной последовательной речи, активизировать словарь. Развивать умение высказывать и обосновывать  свои суждения. Воспитывать желание бережно относиться к обитателям морей. Активизация и обогащение словаря (название морских обитателей, бушующее, штормовое…)</a:t>
            </a:r>
          </a:p>
          <a:p>
            <a:pPr>
              <a:buFontTx/>
              <a:buNone/>
            </a:pPr>
            <a:r>
              <a:rPr lang="ru-RU" sz="1600" dirty="0" smtClean="0"/>
              <a:t>( коммуникация, познание)</a:t>
            </a:r>
          </a:p>
          <a:p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16633"/>
            <a:ext cx="6192688" cy="369332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НОД (непосредственно образовательная деятельность)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8605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7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2.Художественное творчество. Аппликация.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FF0000"/>
                </a:solidFill>
              </a:rPr>
              <a:t>Тема: «Морское дно» </a:t>
            </a:r>
          </a:p>
          <a:p>
            <a:pPr>
              <a:buFontTx/>
              <a:buNone/>
            </a:pPr>
            <a:r>
              <a:rPr lang="ru-RU" b="1" i="1" dirty="0" smtClean="0"/>
              <a:t>Задачи:</a:t>
            </a:r>
            <a:r>
              <a:rPr lang="ru-RU" dirty="0" smtClean="0"/>
              <a:t>  совершенствовать технику силуэтной аппликации (рисовать простым карандашом и вырезывать по нарисованному контуру). Учить детей самостоятельно выбирать художественные  материалы и средства образной выразительности для раскрытия темы. Активизировать разные приёмы создания красивых водных растений (из бумажных полосок, ленточек, тесьмы) – вырезывание, свивание, скручивание, </a:t>
            </a:r>
            <a:r>
              <a:rPr lang="ru-RU" dirty="0" err="1" smtClean="0"/>
              <a:t>сминание</a:t>
            </a:r>
            <a:r>
              <a:rPr lang="ru-RU" dirty="0" smtClean="0"/>
              <a:t>, развивать чувство формы и композиции. Воспитывать  аккуратность, внимание, усидчивость.</a:t>
            </a:r>
            <a:endParaRPr lang="ru-RU" b="1" dirty="0" smtClean="0"/>
          </a:p>
          <a:p>
            <a:r>
              <a:rPr lang="ru-RU" b="1" i="1" dirty="0" smtClean="0"/>
              <a:t>Словарная работа</a:t>
            </a:r>
            <a:r>
              <a:rPr lang="ru-RU" b="1" dirty="0" smtClean="0"/>
              <a:t>.</a:t>
            </a:r>
            <a:r>
              <a:rPr lang="ru-RU" dirty="0" smtClean="0"/>
              <a:t> Активизировать словарь детей словами: название материалов (крупа, пенопласт, вата, ракушки, ткань, фольга, бумажные салфетки), название морских обитателей (морской ёж, скат, осьминог, кит, акула, дельфин, морской конёк, ракушка, краб, рыба-меч).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51480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2819554" cy="194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BEEBE6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BEEBE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696</TotalTime>
  <Words>1778</Words>
  <Application>Microsoft Office PowerPoint</Application>
  <PresentationFormat>Экран (4:3)</PresentationFormat>
  <Paragraphs>179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«Обитатели морского дна»</vt:lpstr>
      <vt:lpstr>Слайд 2</vt:lpstr>
      <vt:lpstr>Слайд 3</vt:lpstr>
      <vt:lpstr>Слайд 4</vt:lpstr>
      <vt:lpstr>Слайд 5</vt:lpstr>
      <vt:lpstr>«НАЙДИ ТАКУЮ ЖЕ»</vt:lpstr>
      <vt:lpstr>Под/игра «Море волнуется»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«МОРЕ»</dc:title>
  <dc:creator>Oleg</dc:creator>
  <cp:lastModifiedBy>Admin</cp:lastModifiedBy>
  <cp:revision>74</cp:revision>
  <dcterms:created xsi:type="dcterms:W3CDTF">2012-10-01T21:53:17Z</dcterms:created>
  <dcterms:modified xsi:type="dcterms:W3CDTF">2013-01-11T09:23:49Z</dcterms:modified>
</cp:coreProperties>
</file>