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123rf.com/photo_7399079_sun-in-the-space.html" TargetMode="External"/><Relationship Id="rId13" Type="http://schemas.openxmlformats.org/officeDocument/2006/relationships/hyperlink" Target="http://www.labirint.ru/screenshot/goods/54600/7/" TargetMode="External"/><Relationship Id="rId3" Type="http://schemas.openxmlformats.org/officeDocument/2006/relationships/hyperlink" Target="http://www.pixnet.ru/wallpapers/802/" TargetMode="External"/><Relationship Id="rId7" Type="http://schemas.openxmlformats.org/officeDocument/2006/relationships/hyperlink" Target="http://worldradio.ru/forum/showthread.php?t=5280" TargetMode="External"/><Relationship Id="rId12" Type="http://schemas.openxmlformats.org/officeDocument/2006/relationships/hyperlink" Target="http://namonitore.ru/wallpapers/big/skoplenie_pleyad_1400.html" TargetMode="External"/><Relationship Id="rId2" Type="http://schemas.openxmlformats.org/officeDocument/2006/relationships/hyperlink" Target="http://kvazar.ucoz.net/publ/1-10-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chnosti.net/people_1015.html" TargetMode="External"/><Relationship Id="rId11" Type="http://schemas.openxmlformats.org/officeDocument/2006/relationships/hyperlink" Target="http://forum.travian.ru/showthread.php?t=156489&amp;page=430&amp;s=da20dffa64ee0ee8e4e7e12d6fef2838" TargetMode="External"/><Relationship Id="rId5" Type="http://schemas.openxmlformats.org/officeDocument/2006/relationships/hyperlink" Target="http://www.newsmoldova.ru/technology/20100819/188186419.html" TargetMode="External"/><Relationship Id="rId15" Type="http://schemas.openxmlformats.org/officeDocument/2006/relationships/hyperlink" Target="http://www.megabook.ru/DescriptionImage.asp?MID=469017" TargetMode="External"/><Relationship Id="rId10" Type="http://schemas.openxmlformats.org/officeDocument/2006/relationships/hyperlink" Target="http://www.proza.ru/2010/01/31/1304" TargetMode="External"/><Relationship Id="rId4" Type="http://schemas.openxmlformats.org/officeDocument/2006/relationships/hyperlink" Target="http://www.proplay.ru/users/2137/gallery/159989/" TargetMode="External"/><Relationship Id="rId9" Type="http://schemas.openxmlformats.org/officeDocument/2006/relationships/hyperlink" Target="http://www.porjati.ru/blog/virpool/33550-zemlya-v-fotografiyah-i-kartinkah.html" TargetMode="External"/><Relationship Id="rId14" Type="http://schemas.openxmlformats.org/officeDocument/2006/relationships/hyperlink" Target="http://portal-uw.ru/publ/5-1-0-1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76864" cy="568863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Муниципальное автономное дошкольное образовательное учреждение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+mj-lt"/>
              </a:rPr>
              <a:t>Центр развития ребёнка – детский сад первой категории №17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г.Челябинска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1200" b="1" dirty="0" smtClean="0">
                <a:latin typeface="+mj-lt"/>
              </a:rPr>
              <a:t> </a:t>
            </a:r>
            <a:endParaRPr lang="ru-RU" sz="11200" dirty="0" smtClean="0">
              <a:latin typeface="+mj-lt"/>
            </a:endParaRPr>
          </a:p>
          <a:p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Конспект образовательной деятельности 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с детьми среднего дошкольного </a:t>
            </a:r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возраста</a:t>
            </a:r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 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Область «Познание</a:t>
            </a:r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»</a:t>
            </a:r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 </a:t>
            </a:r>
          </a:p>
          <a:p>
            <a:r>
              <a:rPr lang="ru-RU" sz="11200" dirty="0" smtClean="0">
                <a:solidFill>
                  <a:schemeClr val="tx1"/>
                </a:solidFill>
                <a:latin typeface="+mj-lt"/>
              </a:rPr>
              <a:t>«Космическое путешествие»</a:t>
            </a:r>
          </a:p>
          <a:p>
            <a:r>
              <a:rPr lang="ru-RU" sz="11200" b="1" dirty="0" smtClean="0">
                <a:latin typeface="+mj-lt"/>
              </a:rPr>
              <a:t> </a:t>
            </a:r>
            <a:endParaRPr lang="ru-RU" sz="11200" dirty="0" smtClean="0">
              <a:latin typeface="+mj-lt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r"/>
            <a:r>
              <a:rPr lang="ru-RU" sz="6400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sz="6400" dirty="0" smtClean="0">
                <a:solidFill>
                  <a:schemeClr val="tx1"/>
                </a:solidFill>
              </a:rPr>
              <a:t>Воспитатель первой квалификационной категории</a:t>
            </a:r>
          </a:p>
          <a:p>
            <a:pPr algn="r"/>
            <a:r>
              <a:rPr lang="ru-RU" sz="6400" dirty="0" smtClean="0">
                <a:solidFill>
                  <a:schemeClr val="tx1"/>
                </a:solidFill>
              </a:rPr>
              <a:t>Панарина Наталья Владимировна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г.Челябинск</a:t>
            </a:r>
          </a:p>
          <a:p>
            <a:r>
              <a:rPr lang="ru-RU" dirty="0" smtClean="0"/>
              <a:t>2012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Zcy;&amp;iecy;&amp;mcy;&amp;lcy;&amp;yacy; &amp;vcy; &amp;fcy;&amp;ocy;&amp;tcy;&amp;ocy;&amp;gcy;&amp;rcy;&amp;acy;&amp;fcy;&amp;icy;&amp;yacy;&amp;khcy; &amp;i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51520" y="1052736"/>
            <a:ext cx="5544616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95528" y="0"/>
            <a:ext cx="4248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</a:t>
            </a:r>
          </a:p>
          <a:p>
            <a:pPr algn="ctr"/>
            <a:r>
              <a:rPr lang="ru-RU" sz="4000" dirty="0" smtClean="0"/>
              <a:t>Планета Земля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Pcy;&amp;ocy;&amp;lcy;&amp;iecy;&amp;tcy; &amp;ncy;&amp;acy; &amp;lcy;&amp;ucy;&amp;ncy;&amp;ucy;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27517" y="791072"/>
            <a:ext cx="7872875" cy="5904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00192" y="116632"/>
            <a:ext cx="2668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ЛУНА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et-sad.com/wp-content/uploads/2009/03/wwwdet-sadcom_50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19672" y="188640"/>
            <a:ext cx="533766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Icy;&amp;lcy;&amp;lcy;&amp;yucy;&amp;scy;&amp;tcy;&amp;rcy;&amp;acy;&amp;tscy;&amp;icy;&amp;yacy; &amp;numero; 7 &amp;kcy; &amp;icy;&amp;gcy;&amp;rcy;&amp;ucy;&amp;shcy;&amp;kcy;&amp;iecy; &quot;&amp;Vcy;&amp;acy;&amp;yacy;&amp;tcy;&amp;iecy;&amp;lcy;&amp;softcy;. &amp;Ncy;&amp;acy;&amp;bcy;&amp;ocy;&amp;rcy; &amp;dcy;&amp;lcy;&amp;yacy; &amp;scy;&amp;ocy;&amp;zcy;&amp;dcy;&amp;acy;&amp;ncy;&amp;icy;&amp;yacy; &amp;ocy;&amp;bcy;&amp;hardcy;&amp;iecy;&amp;mcy;&amp;ncy;&amp;ycy;&amp;khcy; &amp;bcy;&amp;acy;&amp;rcy;&amp;iecy;&amp;lcy;&amp;softcy;&amp;iecy;&amp;fcy;&amp;ocy;&amp;vcy; &amp;ncy;&amp;acy; &amp;mcy;&amp;acy;&amp;gcy;&amp;ncy;&amp;icy;&amp;tcy;&amp;acy;&amp;khcy; &quot;&amp;Tcy;&amp;rcy;&amp;acy;&amp;ncy;&amp;scy;&amp;pcy;&amp;ocy;&amp;rcy;&amp;tcy;&quot;&quot;, &amp;fcy;&amp;ocy;&amp;tcy;&amp;ocy;&amp;gcy;&amp;rcy;&amp;acy;&amp;fcy;&amp;icy;&amp;yacy;, &amp;icy;&amp;zcy;&amp;ocy;&amp;bcy;&amp;rcy;&amp;acy;&amp;zhcy;&amp;iecy;&amp;ncy;&amp;icy;&amp;iecy;,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332656"/>
            <a:ext cx="6455510" cy="6194681"/>
          </a:xfrm>
          <a:prstGeom prst="rect">
            <a:avLst/>
          </a:prstGeom>
          <a:noFill/>
        </p:spPr>
      </p:pic>
      <p:pic>
        <p:nvPicPr>
          <p:cNvPr id="26630" name="Picture 6" descr="&amp;Kcy;&amp;acy;&amp;rcy;&amp;tcy;&amp;icy;&amp;ncy;&amp;kcy;&amp;acy; 4 &amp;icy;&amp;zcy; 1106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92696"/>
            <a:ext cx="2039444" cy="3161928"/>
          </a:xfrm>
          <a:prstGeom prst="rect">
            <a:avLst/>
          </a:prstGeom>
          <a:noFill/>
        </p:spPr>
      </p:pic>
      <p:pic>
        <p:nvPicPr>
          <p:cNvPr id="26632" name="Picture 8" descr="&amp;Kcy;&amp;acy;&amp;rcy;&amp;tcy;&amp;icy;&amp;ncy;&amp;kcy;&amp;acy; 60 &amp;icy;&amp;zcy; 12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2144705" cy="1777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chat.ucoz.ru/_pu/1/4448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50861"/>
          <a:stretch>
            <a:fillRect/>
          </a:stretch>
        </p:blipFill>
        <p:spPr bwMode="auto">
          <a:xfrm>
            <a:off x="539552" y="2060848"/>
            <a:ext cx="2244644" cy="4567917"/>
          </a:xfrm>
          <a:prstGeom prst="rect">
            <a:avLst/>
          </a:prstGeom>
          <a:noFill/>
        </p:spPr>
      </p:pic>
      <p:pic>
        <p:nvPicPr>
          <p:cNvPr id="28676" name="Picture 4" descr="&amp;Kcy;&amp;acy;&amp;rcy;&amp;tcy;&amp;icy;&amp;ncy;&amp;kcy;&amp;acy; 1 &amp;icy;&amp;zcy; 16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3024336" cy="3024336"/>
          </a:xfrm>
          <a:prstGeom prst="rect">
            <a:avLst/>
          </a:prstGeom>
          <a:noFill/>
        </p:spPr>
      </p:pic>
      <p:pic>
        <p:nvPicPr>
          <p:cNvPr id="28678" name="Picture 6" descr="&amp;Kcy;&amp;acy;&amp;rcy;&amp;tcy;&amp;icy;&amp;ncy;&amp;kcy;&amp;acy; 13 &amp;icy;&amp;zcy; 27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861048"/>
            <a:ext cx="2480432" cy="2492896"/>
          </a:xfrm>
          <a:prstGeom prst="rect">
            <a:avLst/>
          </a:prstGeom>
          <a:noFill/>
        </p:spPr>
      </p:pic>
      <p:pic>
        <p:nvPicPr>
          <p:cNvPr id="28680" name="Picture 8" descr="&amp;Kcy;&amp;acy;&amp;rcy;&amp;tcy;&amp;icy;&amp;ncy;&amp;kcy;&amp;acy; 3 &amp;icy;&amp;zcy; 119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20389">
            <a:off x="5819227" y="970247"/>
            <a:ext cx="2996891" cy="1636202"/>
          </a:xfrm>
          <a:prstGeom prst="rect">
            <a:avLst/>
          </a:prstGeom>
          <a:noFill/>
        </p:spPr>
      </p:pic>
      <p:pic>
        <p:nvPicPr>
          <p:cNvPr id="28682" name="Picture 10" descr="&amp;Kcy;&amp;acy;&amp;rcy;&amp;tcy;&amp;icy;&amp;ncy;&amp;kcy;&amp;acy; 12 &amp;icy;&amp;zcy; 45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2592288" cy="2169279"/>
          </a:xfrm>
          <a:prstGeom prst="rect">
            <a:avLst/>
          </a:prstGeom>
          <a:noFill/>
        </p:spPr>
      </p:pic>
      <p:pic>
        <p:nvPicPr>
          <p:cNvPr id="28684" name="Picture 12" descr="&amp;Kcy;&amp;acy;&amp;rcy;&amp;tcy;&amp;icy;&amp;ncy;&amp;kcy;&amp;acy; 14 &amp;icy;&amp;zcy; 93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89604">
            <a:off x="1163497" y="529567"/>
            <a:ext cx="1708375" cy="136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Scy;&amp;kcy;&amp;ocy;&amp;pcy;&amp;lcy;&amp;iecy;&amp;ncy;&amp;icy;&amp;iecy; &amp;Pcy;&amp;lcy;&amp;iecy;&amp;yacy;&amp;dcy;, &amp;zcy;&amp;vcy;&amp;iecy;&amp;zcy;&amp;dcy;&amp;ycy;, &amp;kcy;&amp;ocy;&amp;scy;&amp;mcy;&amp;ocy;&amp;scy;, &amp;lcy;&amp;ucy;&amp;chcy;&amp;shcy;&amp;iecy;&amp;iecy;, &amp;scy;&amp;icy;&amp;ncy;&amp;iecy;&amp;iecy;, &amp;chcy;&amp;iocy;&amp;rcy;&amp;ncy;&amp;ocy;&amp;iecy; 1400&amp;khcy;1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5" y="116632"/>
            <a:ext cx="8905124" cy="662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 иллюстраций:</a:t>
            </a:r>
          </a:p>
          <a:p>
            <a:r>
              <a:rPr lang="ru-RU" dirty="0" smtClean="0"/>
              <a:t>Космос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://kvazar.ucoz.net/publ/1-10-2</a:t>
            </a:r>
            <a:r>
              <a:rPr lang="ru-RU" dirty="0" smtClean="0"/>
              <a:t>                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r>
              <a:rPr lang="ru-RU" dirty="0" smtClean="0"/>
              <a:t>Ракета </a:t>
            </a:r>
            <a:r>
              <a:rPr lang="en-US" dirty="0" smtClean="0">
                <a:hlinkClick r:id="rId3"/>
              </a:rPr>
              <a:t>http://www.pixnet.ru/wallpapers/802/</a:t>
            </a:r>
            <a:r>
              <a:rPr lang="ru-RU" dirty="0" smtClean="0"/>
              <a:t> </a:t>
            </a:r>
            <a:r>
              <a:rPr lang="ru-RU" dirty="0" smtClean="0"/>
              <a:t> и</a:t>
            </a:r>
          </a:p>
          <a:p>
            <a:r>
              <a:rPr lang="en-US" dirty="0" smtClean="0">
                <a:hlinkClick r:id="rId4"/>
              </a:rPr>
              <a:t>http://www.proplay.ru/users/2137/gallery/159989/</a:t>
            </a:r>
            <a:endParaRPr lang="ru-RU" dirty="0" smtClean="0"/>
          </a:p>
          <a:p>
            <a:r>
              <a:rPr lang="ru-RU" dirty="0" smtClean="0"/>
              <a:t>Белка и Стрелка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www.newsmoldova.ru/technology/20100819/188186419.html</a:t>
            </a:r>
            <a:endParaRPr lang="ru-RU" dirty="0" smtClean="0"/>
          </a:p>
          <a:p>
            <a:r>
              <a:rPr lang="ru-RU" dirty="0" smtClean="0"/>
              <a:t>Юрий Гагарин </a:t>
            </a:r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http://lichnosti.net/people_1015.html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Планеты </a:t>
            </a:r>
            <a:r>
              <a:rPr lang="ru-RU" dirty="0" smtClean="0"/>
              <a:t> </a:t>
            </a:r>
            <a:r>
              <a:rPr lang="en-US" dirty="0" smtClean="0">
                <a:hlinkClick r:id="rId7"/>
              </a:rPr>
              <a:t>http://worldradio.ru/forum/showthread.php?t=5280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Звезда солнце </a:t>
            </a:r>
            <a:r>
              <a:rPr lang="en-US" dirty="0" smtClean="0">
                <a:hlinkClick r:id="rId8"/>
              </a:rPr>
              <a:t>http://ru.123rf.com/photo_7399079_sun-in-the-space.html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Планета Земля </a:t>
            </a:r>
            <a:r>
              <a:rPr lang="en-US" dirty="0" smtClean="0">
                <a:hlinkClick r:id="rId9"/>
              </a:rPr>
              <a:t>http://www.porjati.ru/blog/virpool/33550-zemlya-v-fotografiyah-i-kartinkah.html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Луна </a:t>
            </a:r>
            <a:r>
              <a:rPr lang="en-US" dirty="0" smtClean="0">
                <a:hlinkClick r:id="rId10"/>
              </a:rPr>
              <a:t>http://www.proza.ru/2010/01/31/1304</a:t>
            </a:r>
            <a:endParaRPr lang="ru-RU" dirty="0" smtClean="0"/>
          </a:p>
          <a:p>
            <a:r>
              <a:rPr lang="ru-RU" dirty="0" err="1" smtClean="0"/>
              <a:t>Мультгерой</a:t>
            </a:r>
            <a:r>
              <a:rPr lang="ru-RU" dirty="0" smtClean="0"/>
              <a:t> </a:t>
            </a:r>
            <a:r>
              <a:rPr lang="ru-RU" dirty="0" err="1" smtClean="0"/>
              <a:t>Лунтик</a:t>
            </a:r>
            <a:r>
              <a:rPr lang="ru-RU" dirty="0" smtClean="0"/>
              <a:t> </a:t>
            </a:r>
            <a:r>
              <a:rPr lang="en-US" dirty="0" smtClean="0">
                <a:hlinkClick r:id="rId11"/>
              </a:rPr>
              <a:t>http</a:t>
            </a:r>
            <a:r>
              <a:rPr lang="en-US" dirty="0" smtClean="0">
                <a:hlinkClick r:id="rId11"/>
              </a:rPr>
              <a:t>://forum.travian.ru/showthread.php?t=156489&amp;page=430&amp;s=da20dffa64ee0ee8e4e7e12d6fef2838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Звёздное небо </a:t>
            </a:r>
            <a:r>
              <a:rPr lang="en-US" dirty="0" smtClean="0">
                <a:hlinkClick r:id="rId12"/>
              </a:rPr>
              <a:t>http</a:t>
            </a:r>
            <a:r>
              <a:rPr lang="en-US" dirty="0" smtClean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namonitore.ru/wallpapers/big/skoplenie_pleyad_1400.html</a:t>
            </a:r>
            <a:endParaRPr lang="ru-RU" dirty="0" smtClean="0"/>
          </a:p>
          <a:p>
            <a:r>
              <a:rPr lang="ru-RU" dirty="0" smtClean="0"/>
              <a:t>Транспорт </a:t>
            </a:r>
            <a:r>
              <a:rPr lang="en-US" dirty="0" smtClean="0">
                <a:hlinkClick r:id="rId13"/>
              </a:rPr>
              <a:t>http://www.labirint.ru/screenshot/goods/54600/7</a:t>
            </a:r>
            <a:r>
              <a:rPr lang="en-US" dirty="0" smtClean="0">
                <a:hlinkClick r:id="rId1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Скафандр </a:t>
            </a:r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portal-uw.ru/publ/5-1-0-182</a:t>
            </a:r>
            <a:r>
              <a:rPr lang="ru-RU" dirty="0" smtClean="0"/>
              <a:t>   и </a:t>
            </a:r>
            <a:r>
              <a:rPr lang="ru-RU" dirty="0" smtClean="0"/>
              <a:t> </a:t>
            </a:r>
            <a:r>
              <a:rPr lang="en-US" dirty="0" smtClean="0">
                <a:hlinkClick r:id="rId15"/>
              </a:rPr>
              <a:t>http://www.megabook.ru/DescriptionImage.asp?MID=469017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vazar.ucoz.net/images/stati/solar_system/ml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75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Scy;&amp;kcy;&amp;acy;&amp;chcy;&amp;acy;&amp;tcy;&amp;softcy; &amp;ocy;&amp;bcy;&amp;ocy;&amp;icy; - 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4998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Bcy;&amp;iecy;&amp;lcy;&amp;kcy;&amp;acy; &amp;icy; &amp;Scy;&amp;tcy;&amp;rcy;&amp;iecy;&amp;lcy;&amp;kcy;&amp;acy; - &amp;pcy;&amp;ocy;&amp;kcy;&amp;ocy;&amp;rcy;&amp;icy;&amp;tcy;&amp;iecy;&amp;lcy;&amp;icy; &amp;kcy;&amp;ocy;&amp;scy;&amp;mcy;&amp;ocy;&amp;scy;&amp;acy;"/>
          <p:cNvPicPr>
            <a:picLocks noChangeAspect="1" noChangeArrowheads="1"/>
          </p:cNvPicPr>
          <p:nvPr/>
        </p:nvPicPr>
        <p:blipFill>
          <a:blip r:embed="rId2" cstate="print"/>
          <a:srcRect l="8122" r="8286"/>
          <a:stretch>
            <a:fillRect/>
          </a:stretch>
        </p:blipFill>
        <p:spPr bwMode="auto">
          <a:xfrm>
            <a:off x="611560" y="1196752"/>
            <a:ext cx="7989310" cy="54159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7016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</a:p>
          <a:p>
            <a:pPr algn="ctr"/>
            <a:r>
              <a:rPr lang="ru-RU" dirty="0" smtClean="0"/>
              <a:t>  </a:t>
            </a:r>
            <a:r>
              <a:rPr lang="ru-RU" sz="3600" dirty="0" smtClean="0"/>
              <a:t>БЕЛКА И СТРЕЛКА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Bcy;&amp;icy;&amp;ocy;&amp;gcy;&amp;rcy;&amp;acy;&amp;fcy;&amp;icy;&amp;yacy; &amp;vcy; &amp;kcy;&amp;acy;&amp;rcy;&amp;tcy;&amp;icy;&amp;ncy;&amp;kcy;&amp;acy;&amp;khcy; &amp;YUcy;&amp;rcy;&amp;icy;&amp;yacy; &amp;Gcy;&amp;acy;&amp;gcy;&amp;acy;&amp;rcy;&amp;icy;&amp;ncy;&amp;acy;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331640" y="1124744"/>
            <a:ext cx="6510243" cy="529288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016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Юрий Гагарин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Vcy;&amp;scy;&amp;iecy; &amp;scy;&amp;acy;&amp;mcy;&amp;ocy;&amp;iecy; &amp;lcy;&amp;ucy;&amp;chcy;&amp;shcy;&amp;iecy;&amp;iecy; &amp;ncy;&amp;acy; Proplay [&amp;Rcy;&amp;acy;&amp;kcy;&amp;iecy;&amp;tcy;&amp;acy; &amp;scy; de_nuk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735755" cy="6500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18864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</a:t>
            </a:r>
          </a:p>
          <a:p>
            <a:pPr algn="ctr"/>
            <a:r>
              <a:rPr lang="ru-RU" dirty="0" smtClean="0"/>
              <a:t>  </a:t>
            </a:r>
            <a:r>
              <a:rPr lang="ru-RU" sz="3600" dirty="0" smtClean="0"/>
              <a:t>РАКЕТА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Kcy;&amp;Acy;&amp;Fcy;&amp;Acy;&amp;Ncy;&amp;D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510112" cy="6433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76256" y="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Скафандр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volutionij-mir-asmara.com/images/Nebesnie_Tela_Vselennoy/Vselennaya/%CD%EE%E2%E0%FF%20%EF%E0%EF%EA%E0/11709620_45_4_1-1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3128" t="8808" r="1982" b="6052"/>
          <a:stretch>
            <a:fillRect/>
          </a:stretch>
        </p:blipFill>
        <p:spPr bwMode="auto">
          <a:xfrm>
            <a:off x="179512" y="908720"/>
            <a:ext cx="8784976" cy="56166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0"/>
            <a:ext cx="2335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Планеты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lcy;&amp;acy;&amp;ncy;&amp;iecy;&amp;tcy;&amp;acy; &amp;scy;&amp;ocy;&amp;lcy;&amp;ncy;&amp;tscy;&amp;acy; &amp;vcy; &amp;pcy;&amp;rcy;&amp;ocy;&amp;scy;&amp;tcy;&amp;rcy;&amp;acy;&amp;ncy;&amp;scy;&amp;tcy;&amp;vcy;&amp;iecy; stock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776664" cy="57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260649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Звезда Солнце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104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alpak</dc:creator>
  <cp:lastModifiedBy>alpak</cp:lastModifiedBy>
  <cp:revision>13</cp:revision>
  <dcterms:created xsi:type="dcterms:W3CDTF">2012-06-02T06:27:51Z</dcterms:created>
  <dcterms:modified xsi:type="dcterms:W3CDTF">2012-06-02T07:49:41Z</dcterms:modified>
</cp:coreProperties>
</file>