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2794" autoAdjust="0"/>
  </p:normalViewPr>
  <p:slideViewPr>
    <p:cSldViewPr>
      <p:cViewPr varScale="1">
        <p:scale>
          <a:sx n="68" d="100"/>
          <a:sy n="68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19C33-1FC3-4A05-90AA-94CD20A92D20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C469-4C7B-42B5-92E0-8ABCEAE21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7C469-4C7B-42B5-92E0-8ABCEAE212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2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1777C7-618D-45DB-91F4-678C22DC58CB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3A0F87-6F0D-44F6-AA4F-FDEF162C8D9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620688"/>
          </a:xfrm>
        </p:spPr>
        <p:txBody>
          <a:bodyPr/>
          <a:lstStyle/>
          <a:p>
            <a:r>
              <a:rPr lang="ru-RU" dirty="0" smtClean="0"/>
              <a:t>Опыт «Вулкан»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828800" y="620689"/>
            <a:ext cx="5486400" cy="504056"/>
          </a:xfrm>
        </p:spPr>
        <p:txBody>
          <a:bodyPr>
            <a:normAutofit/>
          </a:bodyPr>
          <a:lstStyle/>
          <a:p>
            <a:r>
              <a:rPr lang="ru-RU" dirty="0" smtClean="0"/>
              <a:t>Для детей старшего дошкольного возраста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9144000" cy="45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91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404664"/>
          </a:xfrm>
        </p:spPr>
        <p:txBody>
          <a:bodyPr/>
          <a:lstStyle/>
          <a:p>
            <a:r>
              <a:rPr lang="ru-RU" dirty="0" smtClean="0"/>
              <a:t>Этап первый: подготовка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404665"/>
            <a:ext cx="5486400" cy="10081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Чтобы объяснить ребенку, как на поверхность вулкана выходит магма, нам необходимо:</a:t>
            </a:r>
          </a:p>
          <a:p>
            <a:r>
              <a:rPr lang="ru-RU" dirty="0" smtClean="0"/>
              <a:t>Сода</a:t>
            </a:r>
            <a:r>
              <a:rPr lang="ru-RU" dirty="0"/>
              <a:t> </a:t>
            </a:r>
            <a:r>
              <a:rPr lang="ru-RU" dirty="0" smtClean="0"/>
              <a:t>1ч.л., лимонная кислота 3ст.л. (можно поэкспериментировать с лимоном), красная краска, 5 капель моющей жидкости, стеклянная пробирка и вода.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340769"/>
            <a:ext cx="6552728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24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476672"/>
          </a:xfrm>
        </p:spPr>
        <p:txBody>
          <a:bodyPr/>
          <a:lstStyle/>
          <a:p>
            <a:r>
              <a:rPr lang="ru-RU" dirty="0" smtClean="0"/>
              <a:t>Этап 1.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20688"/>
            <a:ext cx="5486400" cy="792088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Разведите красную краску в небольшом количестве воды. Насыпьте 1ч.л. </a:t>
            </a:r>
            <a:r>
              <a:rPr lang="ru-RU" sz="1600" dirty="0"/>
              <a:t> </a:t>
            </a:r>
            <a:r>
              <a:rPr lang="ru-RU" sz="1600" dirty="0" smtClean="0"/>
              <a:t>соды в пробирку, тщательно встряхните и перемешайте.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" y="1412776"/>
            <a:ext cx="7759447" cy="517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09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2.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Добавьте  5 капель моющей жидкости. Еще раз перемешайте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2640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486400" cy="620688"/>
          </a:xfrm>
        </p:spPr>
        <p:txBody>
          <a:bodyPr/>
          <a:lstStyle/>
          <a:p>
            <a:r>
              <a:rPr lang="ru-RU" dirty="0" smtClean="0"/>
              <a:t>Этап  3.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340768"/>
            <a:ext cx="7704856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692697"/>
            <a:ext cx="5486400" cy="50405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Добавьте  сок лимона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07444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3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А можете  добавить лимонной кислоты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19322834"/>
      </p:ext>
    </p:extLst>
  </p:cSld>
  <p:clrMapOvr>
    <a:masterClrMapping/>
  </p:clrMapOvr>
  <p:transition spd="slow">
    <p:pull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4.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Быстро перемешайте, поставьте в тазик.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445543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 5.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/>
              <a:t>И наблюдайте,  как смесь начнет пениться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426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123</Words>
  <Application>Microsoft Office PowerPoint</Application>
  <PresentationFormat>Экран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Опыт «Вулкан»</vt:lpstr>
      <vt:lpstr>Этап первый: подготовка</vt:lpstr>
      <vt:lpstr>Этап 1.</vt:lpstr>
      <vt:lpstr>Этап 2.</vt:lpstr>
      <vt:lpstr>Этап  3.</vt:lpstr>
      <vt:lpstr>Этап 3 </vt:lpstr>
      <vt:lpstr>Этап 4. </vt:lpstr>
      <vt:lpstr>Этап 5.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ElistratovPC</cp:lastModifiedBy>
  <cp:revision>16</cp:revision>
  <dcterms:created xsi:type="dcterms:W3CDTF">2011-04-04T06:29:57Z</dcterms:created>
  <dcterms:modified xsi:type="dcterms:W3CDTF">2012-06-03T12:00:41Z</dcterms:modified>
</cp:coreProperties>
</file>