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D30D"/>
    <a:srgbClr val="ABF78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654" autoAdjust="0"/>
  </p:normalViewPr>
  <p:slideViewPr>
    <p:cSldViewPr>
      <p:cViewPr varScale="1">
        <p:scale>
          <a:sx n="73" d="100"/>
          <a:sy n="73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28604"/>
            <a:ext cx="7772400" cy="1285885"/>
          </a:xfrm>
        </p:spPr>
        <p:txBody>
          <a:bodyPr>
            <a:noAutofit/>
          </a:bodyPr>
          <a:lstStyle/>
          <a:p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 этап «Продукты детской деятельности»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488" y="4214818"/>
            <a:ext cx="2357454" cy="1857388"/>
          </a:xfrm>
          <a:prstGeom prst="roundRect">
            <a:avLst>
              <a:gd name="adj" fmla="val 10000"/>
            </a:avLst>
          </a:prstGeom>
          <a:blipFill rotWithShape="0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5286380" y="1857364"/>
            <a:ext cx="2714614" cy="2071690"/>
          </a:xfrm>
          <a:prstGeom prst="roundRect">
            <a:avLst>
              <a:gd name="adj" fmla="val 10000"/>
            </a:avLst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dirty="0" smtClean="0"/>
              <a:t>Детские поделки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000240"/>
            <a:ext cx="2557474" cy="1857388"/>
          </a:xfrm>
          <a:prstGeom prst="roundRect">
            <a:avLst>
              <a:gd name="adj" fmla="val 10000"/>
            </a:avLst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9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4 этап «Продукты детской деятельности»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Apple-computer</cp:lastModifiedBy>
  <cp:revision>34</cp:revision>
  <dcterms:modified xsi:type="dcterms:W3CDTF">2013-09-13T16:39:49Z</dcterms:modified>
</cp:coreProperties>
</file>