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D30D"/>
    <a:srgbClr val="ABF7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654" autoAdjust="0"/>
  </p:normalViewPr>
  <p:slideViewPr>
    <p:cSldViewPr>
      <p:cViewPr varScale="1">
        <p:scale>
          <a:sx n="73" d="100"/>
          <a:sy n="73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950B9-DDAE-46C7-ABC4-7933091D387D}" type="doc">
      <dgm:prSet loTypeId="urn:microsoft.com/office/officeart/2005/8/layout/list1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5EC191FF-8EBA-4220-A3FF-FA0228E9FA6F}">
      <dgm:prSet phldrT="[Текст]"/>
      <dgm:spPr/>
      <dgm:t>
        <a:bodyPr/>
        <a:lstStyle/>
        <a:p>
          <a:r>
            <a:rPr lang="ru-RU" i="1" dirty="0" smtClean="0"/>
            <a:t>1 этап  «Проблемная ситуация»</a:t>
          </a:r>
          <a:endParaRPr lang="ru-RU" dirty="0"/>
        </a:p>
      </dgm:t>
    </dgm:pt>
    <dgm:pt modelId="{42AF4059-1FED-4529-8AB6-E1596941C6ED}" type="parTrans" cxnId="{BBA3E3C1-E152-4A19-AEB2-C5ED8A1CCA70}">
      <dgm:prSet/>
      <dgm:spPr/>
      <dgm:t>
        <a:bodyPr/>
        <a:lstStyle/>
        <a:p>
          <a:endParaRPr lang="ru-RU"/>
        </a:p>
      </dgm:t>
    </dgm:pt>
    <dgm:pt modelId="{08A5F293-1928-4561-9DFA-2361911076E5}" type="sibTrans" cxnId="{BBA3E3C1-E152-4A19-AEB2-C5ED8A1CCA70}">
      <dgm:prSet/>
      <dgm:spPr/>
      <dgm:t>
        <a:bodyPr/>
        <a:lstStyle/>
        <a:p>
          <a:endParaRPr lang="ru-RU"/>
        </a:p>
      </dgm:t>
    </dgm:pt>
    <dgm:pt modelId="{163AE0EB-7635-4CAC-8D1D-7CD20BAEB3C5}">
      <dgm:prSet phldrT="[Текст]"/>
      <dgm:spPr/>
      <dgm:t>
        <a:bodyPr/>
        <a:lstStyle/>
        <a:p>
          <a:r>
            <a:rPr lang="ru-RU" i="1" dirty="0" smtClean="0"/>
            <a:t>3 этап «Поиск информации» - исследовательский этап</a:t>
          </a:r>
          <a:endParaRPr lang="ru-RU" dirty="0"/>
        </a:p>
      </dgm:t>
    </dgm:pt>
    <dgm:pt modelId="{9721CC16-64B9-4785-9448-6F8E5855B89F}" type="parTrans" cxnId="{E55C6553-3862-4F18-8BD6-432017DA0392}">
      <dgm:prSet/>
      <dgm:spPr/>
      <dgm:t>
        <a:bodyPr/>
        <a:lstStyle/>
        <a:p>
          <a:endParaRPr lang="ru-RU"/>
        </a:p>
      </dgm:t>
    </dgm:pt>
    <dgm:pt modelId="{19A12E99-A4A1-46B4-A4FD-8B3854AF92FE}" type="sibTrans" cxnId="{E55C6553-3862-4F18-8BD6-432017DA0392}">
      <dgm:prSet/>
      <dgm:spPr/>
      <dgm:t>
        <a:bodyPr/>
        <a:lstStyle/>
        <a:p>
          <a:endParaRPr lang="ru-RU"/>
        </a:p>
      </dgm:t>
    </dgm:pt>
    <dgm:pt modelId="{A452F44B-993F-4050-855F-B335DEA09688}">
      <dgm:prSet phldrT="[Текст]"/>
      <dgm:spPr/>
      <dgm:t>
        <a:bodyPr/>
        <a:lstStyle/>
        <a:p>
          <a:r>
            <a:rPr lang="ru-RU" i="1" dirty="0" smtClean="0"/>
            <a:t>4 этап «Продукты детской деятельности»</a:t>
          </a:r>
          <a:endParaRPr lang="ru-RU" dirty="0"/>
        </a:p>
      </dgm:t>
    </dgm:pt>
    <dgm:pt modelId="{13694E8E-9374-483D-8B52-C8AB6D4337A4}" type="parTrans" cxnId="{252BC39C-C43D-4DE0-8579-59821B59F9D1}">
      <dgm:prSet/>
      <dgm:spPr/>
      <dgm:t>
        <a:bodyPr/>
        <a:lstStyle/>
        <a:p>
          <a:endParaRPr lang="ru-RU"/>
        </a:p>
      </dgm:t>
    </dgm:pt>
    <dgm:pt modelId="{EEB8BB1D-ECE8-44F9-A558-8687622EC938}" type="sibTrans" cxnId="{252BC39C-C43D-4DE0-8579-59821B59F9D1}">
      <dgm:prSet/>
      <dgm:spPr/>
      <dgm:t>
        <a:bodyPr/>
        <a:lstStyle/>
        <a:p>
          <a:endParaRPr lang="ru-RU"/>
        </a:p>
      </dgm:t>
    </dgm:pt>
    <dgm:pt modelId="{E69F7978-FDC5-4044-8FC9-32EBC847184E}">
      <dgm:prSet/>
      <dgm:spPr/>
      <dgm:t>
        <a:bodyPr/>
        <a:lstStyle/>
        <a:p>
          <a:r>
            <a:rPr lang="ru-RU" i="1" dirty="0" smtClean="0"/>
            <a:t>2 этап «Планирование» </a:t>
          </a:r>
          <a:endParaRPr lang="ru-RU" dirty="0"/>
        </a:p>
      </dgm:t>
    </dgm:pt>
    <dgm:pt modelId="{F344559C-659E-4D63-A854-7D7D86E33EB2}" type="parTrans" cxnId="{0B9AD492-F01B-4A6E-A555-F708C56B70F3}">
      <dgm:prSet/>
      <dgm:spPr/>
      <dgm:t>
        <a:bodyPr/>
        <a:lstStyle/>
        <a:p>
          <a:endParaRPr lang="ru-RU"/>
        </a:p>
      </dgm:t>
    </dgm:pt>
    <dgm:pt modelId="{47FD99D0-3686-4949-9268-A9D62D1BDC2A}" type="sibTrans" cxnId="{0B9AD492-F01B-4A6E-A555-F708C56B70F3}">
      <dgm:prSet/>
      <dgm:spPr/>
      <dgm:t>
        <a:bodyPr/>
        <a:lstStyle/>
        <a:p>
          <a:endParaRPr lang="ru-RU"/>
        </a:p>
      </dgm:t>
    </dgm:pt>
    <dgm:pt modelId="{073FC0BB-38E5-4A23-A626-B47BA5C551DF}">
      <dgm:prSet phldrT="[Текст]"/>
      <dgm:spPr/>
      <dgm:t>
        <a:bodyPr/>
        <a:lstStyle/>
        <a:p>
          <a:r>
            <a:rPr lang="ru-RU" i="1" dirty="0" smtClean="0"/>
            <a:t>5 этап «Презентация проекта»     </a:t>
          </a:r>
          <a:endParaRPr lang="ru-RU" dirty="0"/>
        </a:p>
      </dgm:t>
    </dgm:pt>
    <dgm:pt modelId="{00B9CAED-B324-438B-A8B1-B927566AF59C}" type="parTrans" cxnId="{7EA8C4DC-84CA-40CE-B434-017BA63C6093}">
      <dgm:prSet/>
      <dgm:spPr/>
      <dgm:t>
        <a:bodyPr/>
        <a:lstStyle/>
        <a:p>
          <a:endParaRPr lang="ru-RU"/>
        </a:p>
      </dgm:t>
    </dgm:pt>
    <dgm:pt modelId="{29355BDF-B60D-4F58-AE27-9262387E21A2}" type="sibTrans" cxnId="{7EA8C4DC-84CA-40CE-B434-017BA63C6093}">
      <dgm:prSet/>
      <dgm:spPr/>
      <dgm:t>
        <a:bodyPr/>
        <a:lstStyle/>
        <a:p>
          <a:endParaRPr lang="ru-RU"/>
        </a:p>
      </dgm:t>
    </dgm:pt>
    <dgm:pt modelId="{9A713AE4-DA7F-44EE-9257-A1493C3F70B1}" type="pres">
      <dgm:prSet presAssocID="{C58950B9-DDAE-46C7-ABC4-7933091D38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6B8FBA-6983-416C-91B3-F669C347AE2D}" type="pres">
      <dgm:prSet presAssocID="{5EC191FF-8EBA-4220-A3FF-FA0228E9FA6F}" presName="parentLin" presStyleCnt="0"/>
      <dgm:spPr/>
    </dgm:pt>
    <dgm:pt modelId="{3CE2A11A-7CE9-4036-8B5B-DCAD025C2954}" type="pres">
      <dgm:prSet presAssocID="{5EC191FF-8EBA-4220-A3FF-FA0228E9FA6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C7D846A-F7D3-4A1C-AE48-BA6773A7557F}" type="pres">
      <dgm:prSet presAssocID="{5EC191FF-8EBA-4220-A3FF-FA0228E9FA6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2CE9E-64EF-490E-A073-2D347F2331E1}" type="pres">
      <dgm:prSet presAssocID="{5EC191FF-8EBA-4220-A3FF-FA0228E9FA6F}" presName="negativeSpace" presStyleCnt="0"/>
      <dgm:spPr/>
    </dgm:pt>
    <dgm:pt modelId="{EE2C6B8F-734F-49FF-BF06-FBC8670B2A33}" type="pres">
      <dgm:prSet presAssocID="{5EC191FF-8EBA-4220-A3FF-FA0228E9FA6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4D707-D1FF-4F40-B0A3-0198FC3D15C5}" type="pres">
      <dgm:prSet presAssocID="{08A5F293-1928-4561-9DFA-2361911076E5}" presName="spaceBetweenRectangles" presStyleCnt="0"/>
      <dgm:spPr/>
    </dgm:pt>
    <dgm:pt modelId="{7D27AB04-F02F-4D4B-A42E-2DF699240F05}" type="pres">
      <dgm:prSet presAssocID="{E69F7978-FDC5-4044-8FC9-32EBC847184E}" presName="parentLin" presStyleCnt="0"/>
      <dgm:spPr/>
    </dgm:pt>
    <dgm:pt modelId="{95D390D8-C89B-4B9F-B0D8-EF1347C43D3D}" type="pres">
      <dgm:prSet presAssocID="{E69F7978-FDC5-4044-8FC9-32EBC847184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04D72D6-5F9D-418F-AA19-8B55EE2A6E3F}" type="pres">
      <dgm:prSet presAssocID="{E69F7978-FDC5-4044-8FC9-32EBC847184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96CC1-488F-415A-93C0-A202C73F0D05}" type="pres">
      <dgm:prSet presAssocID="{E69F7978-FDC5-4044-8FC9-32EBC847184E}" presName="negativeSpace" presStyleCnt="0"/>
      <dgm:spPr/>
    </dgm:pt>
    <dgm:pt modelId="{02ED100F-F907-4F15-A66D-0988D5B2151D}" type="pres">
      <dgm:prSet presAssocID="{E69F7978-FDC5-4044-8FC9-32EBC847184E}" presName="childText" presStyleLbl="conFgAcc1" presStyleIdx="1" presStyleCnt="5">
        <dgm:presLayoutVars>
          <dgm:bulletEnabled val="1"/>
        </dgm:presLayoutVars>
      </dgm:prSet>
      <dgm:spPr/>
    </dgm:pt>
    <dgm:pt modelId="{307CD308-11D1-4259-8611-D8DAA036CC80}" type="pres">
      <dgm:prSet presAssocID="{47FD99D0-3686-4949-9268-A9D62D1BDC2A}" presName="spaceBetweenRectangles" presStyleCnt="0"/>
      <dgm:spPr/>
    </dgm:pt>
    <dgm:pt modelId="{C44E9D47-FC3F-4DE3-8975-60297B0B52EC}" type="pres">
      <dgm:prSet presAssocID="{163AE0EB-7635-4CAC-8D1D-7CD20BAEB3C5}" presName="parentLin" presStyleCnt="0"/>
      <dgm:spPr/>
    </dgm:pt>
    <dgm:pt modelId="{324ABC92-A1FD-4DB8-8346-787E66C3EE47}" type="pres">
      <dgm:prSet presAssocID="{163AE0EB-7635-4CAC-8D1D-7CD20BAEB3C5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5CE1AAF3-3F94-4184-A4A8-08BADEFFEC72}" type="pres">
      <dgm:prSet presAssocID="{163AE0EB-7635-4CAC-8D1D-7CD20BAEB3C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B4154-E2A0-4F7E-A078-05CF566C9892}" type="pres">
      <dgm:prSet presAssocID="{163AE0EB-7635-4CAC-8D1D-7CD20BAEB3C5}" presName="negativeSpace" presStyleCnt="0"/>
      <dgm:spPr/>
    </dgm:pt>
    <dgm:pt modelId="{61C1B1FF-4368-400F-A1EC-92837E53FCEB}" type="pres">
      <dgm:prSet presAssocID="{163AE0EB-7635-4CAC-8D1D-7CD20BAEB3C5}" presName="childText" presStyleLbl="conFgAcc1" presStyleIdx="2" presStyleCnt="5">
        <dgm:presLayoutVars>
          <dgm:bulletEnabled val="1"/>
        </dgm:presLayoutVars>
      </dgm:prSet>
      <dgm:spPr/>
    </dgm:pt>
    <dgm:pt modelId="{F998D4C7-95FD-4970-B9B8-B16BF8EDCA4E}" type="pres">
      <dgm:prSet presAssocID="{19A12E99-A4A1-46B4-A4FD-8B3854AF92FE}" presName="spaceBetweenRectangles" presStyleCnt="0"/>
      <dgm:spPr/>
    </dgm:pt>
    <dgm:pt modelId="{9E8DF0DC-F445-4661-B1FA-4A993033166D}" type="pres">
      <dgm:prSet presAssocID="{A452F44B-993F-4050-855F-B335DEA09688}" presName="parentLin" presStyleCnt="0"/>
      <dgm:spPr/>
    </dgm:pt>
    <dgm:pt modelId="{F1C714CC-BCB0-4CD4-9A12-BAACC2DA2121}" type="pres">
      <dgm:prSet presAssocID="{A452F44B-993F-4050-855F-B335DEA09688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3E9CC0E7-84A1-47AB-A4A2-DF6908E265A9}" type="pres">
      <dgm:prSet presAssocID="{A452F44B-993F-4050-855F-B335DEA0968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97247-0DD4-4385-91CB-B68A5F988B2D}" type="pres">
      <dgm:prSet presAssocID="{A452F44B-993F-4050-855F-B335DEA09688}" presName="negativeSpace" presStyleCnt="0"/>
      <dgm:spPr/>
    </dgm:pt>
    <dgm:pt modelId="{6F84915D-2C14-4867-9C8F-DD83FAE2C844}" type="pres">
      <dgm:prSet presAssocID="{A452F44B-993F-4050-855F-B335DEA09688}" presName="childText" presStyleLbl="conFgAcc1" presStyleIdx="3" presStyleCnt="5">
        <dgm:presLayoutVars>
          <dgm:bulletEnabled val="1"/>
        </dgm:presLayoutVars>
      </dgm:prSet>
      <dgm:spPr/>
    </dgm:pt>
    <dgm:pt modelId="{E1D0B175-799E-44AB-BAC4-5AFDC47F4E00}" type="pres">
      <dgm:prSet presAssocID="{EEB8BB1D-ECE8-44F9-A558-8687622EC938}" presName="spaceBetweenRectangles" presStyleCnt="0"/>
      <dgm:spPr/>
    </dgm:pt>
    <dgm:pt modelId="{B630363C-EBDC-4ECC-B069-D1B86FD4F830}" type="pres">
      <dgm:prSet presAssocID="{073FC0BB-38E5-4A23-A626-B47BA5C551DF}" presName="parentLin" presStyleCnt="0"/>
      <dgm:spPr/>
    </dgm:pt>
    <dgm:pt modelId="{6C4C00CA-4B41-4462-A7FF-CF86FBC8FCF2}" type="pres">
      <dgm:prSet presAssocID="{073FC0BB-38E5-4A23-A626-B47BA5C551D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806962F-D268-428A-BBBB-5250F4308CA7}" type="pres">
      <dgm:prSet presAssocID="{073FC0BB-38E5-4A23-A626-B47BA5C551D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89B61-BC15-4021-8EB7-59DB714B22D2}" type="pres">
      <dgm:prSet presAssocID="{073FC0BB-38E5-4A23-A626-B47BA5C551DF}" presName="negativeSpace" presStyleCnt="0"/>
      <dgm:spPr/>
    </dgm:pt>
    <dgm:pt modelId="{DE12464B-3E24-4388-8C6D-AAE06CD2D777}" type="pres">
      <dgm:prSet presAssocID="{073FC0BB-38E5-4A23-A626-B47BA5C551D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F896FE0-A240-4698-B7FC-86A068E2753E}" type="presOf" srcId="{073FC0BB-38E5-4A23-A626-B47BA5C551DF}" destId="{D806962F-D268-428A-BBBB-5250F4308CA7}" srcOrd="1" destOrd="0" presId="urn:microsoft.com/office/officeart/2005/8/layout/list1"/>
    <dgm:cxn modelId="{D78D3473-8126-47E1-AF7F-8F22353AA141}" type="presOf" srcId="{163AE0EB-7635-4CAC-8D1D-7CD20BAEB3C5}" destId="{5CE1AAF3-3F94-4184-A4A8-08BADEFFEC72}" srcOrd="1" destOrd="0" presId="urn:microsoft.com/office/officeart/2005/8/layout/list1"/>
    <dgm:cxn modelId="{4B996BEF-4E91-4D8F-ADDF-D4E34DE05C09}" type="presOf" srcId="{A452F44B-993F-4050-855F-B335DEA09688}" destId="{F1C714CC-BCB0-4CD4-9A12-BAACC2DA2121}" srcOrd="0" destOrd="0" presId="urn:microsoft.com/office/officeart/2005/8/layout/list1"/>
    <dgm:cxn modelId="{3793F7B9-F5DA-43DB-BF5E-16759421894D}" type="presOf" srcId="{5EC191FF-8EBA-4220-A3FF-FA0228E9FA6F}" destId="{3CE2A11A-7CE9-4036-8B5B-DCAD025C2954}" srcOrd="0" destOrd="0" presId="urn:microsoft.com/office/officeart/2005/8/layout/list1"/>
    <dgm:cxn modelId="{2384969A-A397-4EC1-A905-B225F6DD295D}" type="presOf" srcId="{C58950B9-DDAE-46C7-ABC4-7933091D387D}" destId="{9A713AE4-DA7F-44EE-9257-A1493C3F70B1}" srcOrd="0" destOrd="0" presId="urn:microsoft.com/office/officeart/2005/8/layout/list1"/>
    <dgm:cxn modelId="{E55C6553-3862-4F18-8BD6-432017DA0392}" srcId="{C58950B9-DDAE-46C7-ABC4-7933091D387D}" destId="{163AE0EB-7635-4CAC-8D1D-7CD20BAEB3C5}" srcOrd="2" destOrd="0" parTransId="{9721CC16-64B9-4785-9448-6F8E5855B89F}" sibTransId="{19A12E99-A4A1-46B4-A4FD-8B3854AF92FE}"/>
    <dgm:cxn modelId="{252BC39C-C43D-4DE0-8579-59821B59F9D1}" srcId="{C58950B9-DDAE-46C7-ABC4-7933091D387D}" destId="{A452F44B-993F-4050-855F-B335DEA09688}" srcOrd="3" destOrd="0" parTransId="{13694E8E-9374-483D-8B52-C8AB6D4337A4}" sibTransId="{EEB8BB1D-ECE8-44F9-A558-8687622EC938}"/>
    <dgm:cxn modelId="{F600BE34-19C0-4F61-9661-FC341FCA222E}" type="presOf" srcId="{A452F44B-993F-4050-855F-B335DEA09688}" destId="{3E9CC0E7-84A1-47AB-A4A2-DF6908E265A9}" srcOrd="1" destOrd="0" presId="urn:microsoft.com/office/officeart/2005/8/layout/list1"/>
    <dgm:cxn modelId="{F9A87149-9AC8-4125-9274-A25DF6937B7B}" type="presOf" srcId="{E69F7978-FDC5-4044-8FC9-32EBC847184E}" destId="{95D390D8-C89B-4B9F-B0D8-EF1347C43D3D}" srcOrd="0" destOrd="0" presId="urn:microsoft.com/office/officeart/2005/8/layout/list1"/>
    <dgm:cxn modelId="{BBA3E3C1-E152-4A19-AEB2-C5ED8A1CCA70}" srcId="{C58950B9-DDAE-46C7-ABC4-7933091D387D}" destId="{5EC191FF-8EBA-4220-A3FF-FA0228E9FA6F}" srcOrd="0" destOrd="0" parTransId="{42AF4059-1FED-4529-8AB6-E1596941C6ED}" sibTransId="{08A5F293-1928-4561-9DFA-2361911076E5}"/>
    <dgm:cxn modelId="{E68BD93D-59CB-4B26-AD67-6527D1C55E74}" type="presOf" srcId="{073FC0BB-38E5-4A23-A626-B47BA5C551DF}" destId="{6C4C00CA-4B41-4462-A7FF-CF86FBC8FCF2}" srcOrd="0" destOrd="0" presId="urn:microsoft.com/office/officeart/2005/8/layout/list1"/>
    <dgm:cxn modelId="{42454453-18DC-48E4-A596-E5E89E43FD6C}" type="presOf" srcId="{E69F7978-FDC5-4044-8FC9-32EBC847184E}" destId="{204D72D6-5F9D-418F-AA19-8B55EE2A6E3F}" srcOrd="1" destOrd="0" presId="urn:microsoft.com/office/officeart/2005/8/layout/list1"/>
    <dgm:cxn modelId="{15913BFD-9D31-4D18-ABE4-A061BA357E7B}" type="presOf" srcId="{163AE0EB-7635-4CAC-8D1D-7CD20BAEB3C5}" destId="{324ABC92-A1FD-4DB8-8346-787E66C3EE47}" srcOrd="0" destOrd="0" presId="urn:microsoft.com/office/officeart/2005/8/layout/list1"/>
    <dgm:cxn modelId="{89EE6B2A-D452-45F1-83FC-40E4F3B812F1}" type="presOf" srcId="{5EC191FF-8EBA-4220-A3FF-FA0228E9FA6F}" destId="{AC7D846A-F7D3-4A1C-AE48-BA6773A7557F}" srcOrd="1" destOrd="0" presId="urn:microsoft.com/office/officeart/2005/8/layout/list1"/>
    <dgm:cxn modelId="{7EA8C4DC-84CA-40CE-B434-017BA63C6093}" srcId="{C58950B9-DDAE-46C7-ABC4-7933091D387D}" destId="{073FC0BB-38E5-4A23-A626-B47BA5C551DF}" srcOrd="4" destOrd="0" parTransId="{00B9CAED-B324-438B-A8B1-B927566AF59C}" sibTransId="{29355BDF-B60D-4F58-AE27-9262387E21A2}"/>
    <dgm:cxn modelId="{0B9AD492-F01B-4A6E-A555-F708C56B70F3}" srcId="{C58950B9-DDAE-46C7-ABC4-7933091D387D}" destId="{E69F7978-FDC5-4044-8FC9-32EBC847184E}" srcOrd="1" destOrd="0" parTransId="{F344559C-659E-4D63-A854-7D7D86E33EB2}" sibTransId="{47FD99D0-3686-4949-9268-A9D62D1BDC2A}"/>
    <dgm:cxn modelId="{7CD6FDDF-69E5-4C57-A709-FF73727ABAA9}" type="presParOf" srcId="{9A713AE4-DA7F-44EE-9257-A1493C3F70B1}" destId="{B86B8FBA-6983-416C-91B3-F669C347AE2D}" srcOrd="0" destOrd="0" presId="urn:microsoft.com/office/officeart/2005/8/layout/list1"/>
    <dgm:cxn modelId="{CF3E7115-30A0-4F17-8300-51D15373AA9C}" type="presParOf" srcId="{B86B8FBA-6983-416C-91B3-F669C347AE2D}" destId="{3CE2A11A-7CE9-4036-8B5B-DCAD025C2954}" srcOrd="0" destOrd="0" presId="urn:microsoft.com/office/officeart/2005/8/layout/list1"/>
    <dgm:cxn modelId="{70DB9046-41B6-422D-BA8D-734E0D2C27DE}" type="presParOf" srcId="{B86B8FBA-6983-416C-91B3-F669C347AE2D}" destId="{AC7D846A-F7D3-4A1C-AE48-BA6773A7557F}" srcOrd="1" destOrd="0" presId="urn:microsoft.com/office/officeart/2005/8/layout/list1"/>
    <dgm:cxn modelId="{FDD929AF-8B49-4146-A3B2-DE04DE535727}" type="presParOf" srcId="{9A713AE4-DA7F-44EE-9257-A1493C3F70B1}" destId="{3CD2CE9E-64EF-490E-A073-2D347F2331E1}" srcOrd="1" destOrd="0" presId="urn:microsoft.com/office/officeart/2005/8/layout/list1"/>
    <dgm:cxn modelId="{9BE540F7-BCF5-48FD-8C6E-9087097C2883}" type="presParOf" srcId="{9A713AE4-DA7F-44EE-9257-A1493C3F70B1}" destId="{EE2C6B8F-734F-49FF-BF06-FBC8670B2A33}" srcOrd="2" destOrd="0" presId="urn:microsoft.com/office/officeart/2005/8/layout/list1"/>
    <dgm:cxn modelId="{CD37BF78-9DD6-4289-850D-CF31E5F1606D}" type="presParOf" srcId="{9A713AE4-DA7F-44EE-9257-A1493C3F70B1}" destId="{1474D707-D1FF-4F40-B0A3-0198FC3D15C5}" srcOrd="3" destOrd="0" presId="urn:microsoft.com/office/officeart/2005/8/layout/list1"/>
    <dgm:cxn modelId="{1CEDE625-6DE6-4826-98C6-09D600D1ACEA}" type="presParOf" srcId="{9A713AE4-DA7F-44EE-9257-A1493C3F70B1}" destId="{7D27AB04-F02F-4D4B-A42E-2DF699240F05}" srcOrd="4" destOrd="0" presId="urn:microsoft.com/office/officeart/2005/8/layout/list1"/>
    <dgm:cxn modelId="{7A8D3DA6-2DF3-44E8-9911-CA44A16428E0}" type="presParOf" srcId="{7D27AB04-F02F-4D4B-A42E-2DF699240F05}" destId="{95D390D8-C89B-4B9F-B0D8-EF1347C43D3D}" srcOrd="0" destOrd="0" presId="urn:microsoft.com/office/officeart/2005/8/layout/list1"/>
    <dgm:cxn modelId="{32DFCDD9-B175-4EC1-9629-1A0CF7AABB2F}" type="presParOf" srcId="{7D27AB04-F02F-4D4B-A42E-2DF699240F05}" destId="{204D72D6-5F9D-418F-AA19-8B55EE2A6E3F}" srcOrd="1" destOrd="0" presId="urn:microsoft.com/office/officeart/2005/8/layout/list1"/>
    <dgm:cxn modelId="{15E02807-F112-4B10-87E1-A2C1FEC22CDE}" type="presParOf" srcId="{9A713AE4-DA7F-44EE-9257-A1493C3F70B1}" destId="{2DF96CC1-488F-415A-93C0-A202C73F0D05}" srcOrd="5" destOrd="0" presId="urn:microsoft.com/office/officeart/2005/8/layout/list1"/>
    <dgm:cxn modelId="{75C0D27F-FDAE-44EF-91CF-0AB640C17028}" type="presParOf" srcId="{9A713AE4-DA7F-44EE-9257-A1493C3F70B1}" destId="{02ED100F-F907-4F15-A66D-0988D5B2151D}" srcOrd="6" destOrd="0" presId="urn:microsoft.com/office/officeart/2005/8/layout/list1"/>
    <dgm:cxn modelId="{CA9DBD6A-0AE6-4438-9D96-8A2104EA9DED}" type="presParOf" srcId="{9A713AE4-DA7F-44EE-9257-A1493C3F70B1}" destId="{307CD308-11D1-4259-8611-D8DAA036CC80}" srcOrd="7" destOrd="0" presId="urn:microsoft.com/office/officeart/2005/8/layout/list1"/>
    <dgm:cxn modelId="{F76F630E-460B-4452-94A7-D57922DE8859}" type="presParOf" srcId="{9A713AE4-DA7F-44EE-9257-A1493C3F70B1}" destId="{C44E9D47-FC3F-4DE3-8975-60297B0B52EC}" srcOrd="8" destOrd="0" presId="urn:microsoft.com/office/officeart/2005/8/layout/list1"/>
    <dgm:cxn modelId="{B388D79A-8BAE-43F2-A0A3-12C29F3CFD0E}" type="presParOf" srcId="{C44E9D47-FC3F-4DE3-8975-60297B0B52EC}" destId="{324ABC92-A1FD-4DB8-8346-787E66C3EE47}" srcOrd="0" destOrd="0" presId="urn:microsoft.com/office/officeart/2005/8/layout/list1"/>
    <dgm:cxn modelId="{D18B708F-B7CE-45C6-B9AE-5CF0463E7167}" type="presParOf" srcId="{C44E9D47-FC3F-4DE3-8975-60297B0B52EC}" destId="{5CE1AAF3-3F94-4184-A4A8-08BADEFFEC72}" srcOrd="1" destOrd="0" presId="urn:microsoft.com/office/officeart/2005/8/layout/list1"/>
    <dgm:cxn modelId="{7364B3CD-9DE4-4B3B-A4AC-3136C492A0F3}" type="presParOf" srcId="{9A713AE4-DA7F-44EE-9257-A1493C3F70B1}" destId="{BC6B4154-E2A0-4F7E-A078-05CF566C9892}" srcOrd="9" destOrd="0" presId="urn:microsoft.com/office/officeart/2005/8/layout/list1"/>
    <dgm:cxn modelId="{CE01F842-A69D-4101-BE80-A72CB774B052}" type="presParOf" srcId="{9A713AE4-DA7F-44EE-9257-A1493C3F70B1}" destId="{61C1B1FF-4368-400F-A1EC-92837E53FCEB}" srcOrd="10" destOrd="0" presId="urn:microsoft.com/office/officeart/2005/8/layout/list1"/>
    <dgm:cxn modelId="{26BD1D86-DA28-4320-9B2C-48CDA8119E91}" type="presParOf" srcId="{9A713AE4-DA7F-44EE-9257-A1493C3F70B1}" destId="{F998D4C7-95FD-4970-B9B8-B16BF8EDCA4E}" srcOrd="11" destOrd="0" presId="urn:microsoft.com/office/officeart/2005/8/layout/list1"/>
    <dgm:cxn modelId="{2F7FB46F-6FA0-4266-B1F4-A50323FF016A}" type="presParOf" srcId="{9A713AE4-DA7F-44EE-9257-A1493C3F70B1}" destId="{9E8DF0DC-F445-4661-B1FA-4A993033166D}" srcOrd="12" destOrd="0" presId="urn:microsoft.com/office/officeart/2005/8/layout/list1"/>
    <dgm:cxn modelId="{B8F53433-095C-4B37-AEAC-C4D30B39E1C2}" type="presParOf" srcId="{9E8DF0DC-F445-4661-B1FA-4A993033166D}" destId="{F1C714CC-BCB0-4CD4-9A12-BAACC2DA2121}" srcOrd="0" destOrd="0" presId="urn:microsoft.com/office/officeart/2005/8/layout/list1"/>
    <dgm:cxn modelId="{1952A09F-BB55-4A09-A8E5-435147E74E09}" type="presParOf" srcId="{9E8DF0DC-F445-4661-B1FA-4A993033166D}" destId="{3E9CC0E7-84A1-47AB-A4A2-DF6908E265A9}" srcOrd="1" destOrd="0" presId="urn:microsoft.com/office/officeart/2005/8/layout/list1"/>
    <dgm:cxn modelId="{8693C83C-2F81-4AF1-B63D-23AA96134C2F}" type="presParOf" srcId="{9A713AE4-DA7F-44EE-9257-A1493C3F70B1}" destId="{9BE97247-0DD4-4385-91CB-B68A5F988B2D}" srcOrd="13" destOrd="0" presId="urn:microsoft.com/office/officeart/2005/8/layout/list1"/>
    <dgm:cxn modelId="{A48AD36A-A992-452B-BFDF-E77D37ED47D2}" type="presParOf" srcId="{9A713AE4-DA7F-44EE-9257-A1493C3F70B1}" destId="{6F84915D-2C14-4867-9C8F-DD83FAE2C844}" srcOrd="14" destOrd="0" presId="urn:microsoft.com/office/officeart/2005/8/layout/list1"/>
    <dgm:cxn modelId="{2B7D5611-9594-4001-85A7-9752401F2898}" type="presParOf" srcId="{9A713AE4-DA7F-44EE-9257-A1493C3F70B1}" destId="{E1D0B175-799E-44AB-BAC4-5AFDC47F4E00}" srcOrd="15" destOrd="0" presId="urn:microsoft.com/office/officeart/2005/8/layout/list1"/>
    <dgm:cxn modelId="{E584FBDF-04B3-47E2-B458-E2976D9498F6}" type="presParOf" srcId="{9A713AE4-DA7F-44EE-9257-A1493C3F70B1}" destId="{B630363C-EBDC-4ECC-B069-D1B86FD4F830}" srcOrd="16" destOrd="0" presId="urn:microsoft.com/office/officeart/2005/8/layout/list1"/>
    <dgm:cxn modelId="{308ED8B3-F728-4C89-80D9-53825A8DBD70}" type="presParOf" srcId="{B630363C-EBDC-4ECC-B069-D1B86FD4F830}" destId="{6C4C00CA-4B41-4462-A7FF-CF86FBC8FCF2}" srcOrd="0" destOrd="0" presId="urn:microsoft.com/office/officeart/2005/8/layout/list1"/>
    <dgm:cxn modelId="{7EF1E4ED-2BE4-4200-A014-77D93AF6CF88}" type="presParOf" srcId="{B630363C-EBDC-4ECC-B069-D1B86FD4F830}" destId="{D806962F-D268-428A-BBBB-5250F4308CA7}" srcOrd="1" destOrd="0" presId="urn:microsoft.com/office/officeart/2005/8/layout/list1"/>
    <dgm:cxn modelId="{490051D3-C984-4787-9E74-FAF5B62D3F91}" type="presParOf" srcId="{9A713AE4-DA7F-44EE-9257-A1493C3F70B1}" destId="{73789B61-BC15-4021-8EB7-59DB714B22D2}" srcOrd="17" destOrd="0" presId="urn:microsoft.com/office/officeart/2005/8/layout/list1"/>
    <dgm:cxn modelId="{290D6E10-A1B9-4D95-9A18-38CFE39A306E}" type="presParOf" srcId="{9A713AE4-DA7F-44EE-9257-A1493C3F70B1}" destId="{DE12464B-3E24-4388-8C6D-AAE06CD2D777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Государственное Бюджетное Образовательное Учреждение </a:t>
            </a:r>
            <a:br>
              <a:rPr lang="ru-RU" sz="2000" b="1" i="1" dirty="0" smtClean="0"/>
            </a:br>
            <a:r>
              <a:rPr lang="ru-RU" sz="2000" b="1" i="1" dirty="0" smtClean="0"/>
              <a:t>детский сад №2703 </a:t>
            </a:r>
            <a:endParaRPr lang="ru-RU" sz="2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429684" cy="4786346"/>
          </a:xfrm>
        </p:spPr>
        <p:txBody>
          <a:bodyPr>
            <a:normAutofit/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Проект на тему: «Театр теней»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Подготовила: </a:t>
            </a:r>
            <a:r>
              <a:rPr lang="ru-RU" sz="2000" dirty="0" smtClean="0">
                <a:solidFill>
                  <a:schemeClr val="tx1"/>
                </a:solidFill>
              </a:rPr>
              <a:t>Музыкальный руководитель 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</a:rPr>
              <a:t>Соколенко</a:t>
            </a:r>
            <a:r>
              <a:rPr lang="ru-RU" sz="2000" dirty="0" smtClean="0">
                <a:solidFill>
                  <a:schemeClr val="tx1"/>
                </a:solidFill>
              </a:rPr>
              <a:t> Татьяна Игоревна</a:t>
            </a:r>
          </a:p>
          <a:p>
            <a:pPr algn="r"/>
            <a:endParaRPr lang="ru-RU" sz="2000" dirty="0" smtClean="0"/>
          </a:p>
          <a:p>
            <a:pPr algn="r"/>
            <a:endParaRPr lang="ru-RU" sz="2000" dirty="0" smtClean="0"/>
          </a:p>
          <a:p>
            <a:pPr algn="r"/>
            <a:endParaRPr lang="ru-RU" sz="2000" dirty="0" smtClean="0"/>
          </a:p>
          <a:p>
            <a:r>
              <a:rPr lang="ru-RU" sz="2000" b="1" dirty="0" smtClean="0">
                <a:solidFill>
                  <a:schemeClr val="tx1"/>
                </a:solidFill>
              </a:rPr>
              <a:t>Москва 2013 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Documents and Settings\User\Рабочий стол\фотографии\фото сад\103_338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928934"/>
            <a:ext cx="3524810" cy="2643206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5" y="285728"/>
            <a:ext cx="8001057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теневым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театром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происхождением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техникой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Упражнять в координации речи и движения.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чувство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ритма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воображение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Побуждать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передавать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музыкальные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впечатления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творческой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музыкальной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деятельности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Учить детей изготавливать декорации для теневого театра в форме рисования, вырезания, оформления любой техникой.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Documents and Settings\User\Рабочий стол\фотографии\фото сад\103_330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71736" y="3643314"/>
            <a:ext cx="3476096" cy="2606675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Этапы реализации проекта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500034" y="1500174"/>
          <a:ext cx="800105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этап  «Проблемная ситуация»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42844" y="1600201"/>
            <a:ext cx="8786874" cy="118585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u="sng" dirty="0" smtClean="0"/>
              <a:t>Цель:</a:t>
            </a:r>
            <a:r>
              <a:rPr lang="ru-RU" dirty="0" smtClean="0"/>
              <a:t>  Выявить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представлений  у детей  старшего дошкольного возраста знаний о театре.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2"/>
          </p:nvPr>
        </p:nvGraphicFramePr>
        <p:xfrm>
          <a:off x="285750" y="3046256"/>
          <a:ext cx="8401050" cy="26687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200525"/>
                <a:gridCol w="420052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Что я знаю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Что я хочу узнать</a:t>
                      </a:r>
                      <a:endParaRPr lang="ru-RU" dirty="0"/>
                    </a:p>
                  </a:txBody>
                  <a:tcPr/>
                </a:tc>
              </a:tr>
              <a:tr h="2303000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Актеры играют на сцене</a:t>
                      </a:r>
                    </a:p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Виды театра: кукольный, пальчиковый, и др.</a:t>
                      </a:r>
                    </a:p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Атрибуты театра: сцена, занавес, зрительный зал.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устроен театр?</a:t>
                      </a:r>
                    </a:p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Кто работает в театре? </a:t>
                      </a:r>
                    </a:p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пьеса становится спектаклем?</a:t>
                      </a:r>
                    </a:p>
                    <a:p>
                      <a:pPr lvl="0"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такое декорации?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можно их сделать самому?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фотографии\фото сад\103_333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14290"/>
            <a:ext cx="2999770" cy="2249485"/>
          </a:xfrm>
          <a:prstGeom prst="rect">
            <a:avLst/>
          </a:prstGeom>
          <a:solidFill>
            <a:srgbClr val="4FD30D"/>
          </a:solidFill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027" name="Picture 3" descr="C:\Documents and Settings\User\Рабочий стол\фотографии\фото сад\103_33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72132" y="4214818"/>
            <a:ext cx="3190300" cy="2392361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028" name="Picture 4" descr="C:\Documents and Settings\User\Рабочий стол\фотографии\фото сад\103_334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14480" y="2714620"/>
            <a:ext cx="3476096" cy="2606675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3571868" y="857232"/>
            <a:ext cx="3071834" cy="714380"/>
          </a:xfrm>
          <a:prstGeom prst="rect">
            <a:avLst/>
          </a:prstGeom>
          <a:solidFill>
            <a:srgbClr val="4FD30D"/>
          </a:solidFill>
          <a:ln>
            <a:solidFill>
              <a:srgbClr val="4FD3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«Дерево познаний»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2857496"/>
            <a:ext cx="3071834" cy="714380"/>
          </a:xfrm>
          <a:prstGeom prst="rect">
            <a:avLst/>
          </a:prstGeom>
          <a:solidFill>
            <a:srgbClr val="4FD30D"/>
          </a:solidFill>
          <a:ln>
            <a:solidFill>
              <a:srgbClr val="4FD3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«Заполняем дерево познаний»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5929330"/>
            <a:ext cx="3071834" cy="714380"/>
          </a:xfrm>
          <a:prstGeom prst="rect">
            <a:avLst/>
          </a:prstGeom>
          <a:solidFill>
            <a:srgbClr val="4FD30D"/>
          </a:solidFill>
          <a:ln>
            <a:solidFill>
              <a:srgbClr val="4FD3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«Готовое дерево познаний»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 этап «Планирование»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Создание картотек театрализованных игр, пальчиковых игр.</a:t>
            </a:r>
          </a:p>
          <a:p>
            <a:pPr>
              <a:buNone/>
            </a:pPr>
            <a:r>
              <a:rPr lang="ru-RU" dirty="0" smtClean="0"/>
              <a:t>2. Овладение детьми выразительными средствами для создания образа персонажей: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движение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поза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мимика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жест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речевая интонация.</a:t>
            </a:r>
          </a:p>
          <a:p>
            <a:pPr>
              <a:buNone/>
            </a:pPr>
            <a:r>
              <a:rPr lang="ru-RU" dirty="0" smtClean="0"/>
              <a:t>3. Участие детей в праздниках и развлечениях с использованием театрализованных постановок.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Documents and Settings\User\Рабочий стол\фотографии\фото сад\103_336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4810" y="1285860"/>
            <a:ext cx="3143272" cy="2357454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051" name="Picture 3" descr="C:\Documents and Settings\User\Рабочий стол\фотографии\фото спектакля\IMG_916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3929066"/>
            <a:ext cx="3214710" cy="2411227"/>
          </a:xfrm>
          <a:prstGeom prst="rect">
            <a:avLst/>
          </a:prstGeom>
          <a:noFill/>
          <a:ln w="76200">
            <a:solidFill>
              <a:srgbClr val="4FD30D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250</Words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Государственное Бюджетное Образовательное Учреждение  детский сад №2703 </vt:lpstr>
      <vt:lpstr>Слайд 2</vt:lpstr>
      <vt:lpstr>Этапы реализации проекта</vt:lpstr>
      <vt:lpstr>1 этап  «Проблемная ситуация»</vt:lpstr>
      <vt:lpstr>Слайд 5</vt:lpstr>
      <vt:lpstr>2 этап «Планирование»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Apple-computer</cp:lastModifiedBy>
  <cp:revision>38</cp:revision>
  <dcterms:modified xsi:type="dcterms:W3CDTF">2013-09-13T16:16:36Z</dcterms:modified>
</cp:coreProperties>
</file>