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esktop\zvuki%20itog\&#1050;&#1086;&#1096;&#1082;&#1072;.mp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esktop\zvuki%20itog\&#1089;&#1074;&#1080;&#1085;&#1086;&#1090;&#1072;.mp3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esktop\zvuki%20itog\&#1051;&#1086;&#1096;&#1072;&#1082;.mp3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esktop\zvuki%20itog\shavka.mp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esktop\zvuki%20itog\&#1058;&#1077;&#1083;&#1082;&#1072;.mp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esktop\zvuki%20itog\&#1050;&#1072;&#1079;&#1072;.mp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34387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злен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о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429000" y="2286000"/>
            <a:ext cx="2209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ш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тен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вино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09800"/>
            <a:ext cx="2209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винь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росен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Лоша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505200" y="2362200"/>
            <a:ext cx="20574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шад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еребен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v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514600"/>
            <a:ext cx="19812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ба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щен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Тел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581400" y="2438400"/>
            <a:ext cx="20574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49762076_telen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з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505200" y="2209800"/>
            <a:ext cx="21336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PresentationFormat>Экран (4:3)</PresentationFormat>
  <Paragraphs>0</Paragraphs>
  <Slides>19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Диана</dc:creator>
  <cp:lastModifiedBy>1</cp:lastModifiedBy>
  <cp:revision>2</cp:revision>
  <dcterms:created xsi:type="dcterms:W3CDTF">2013-04-09T06:41:02Z</dcterms:created>
  <dcterms:modified xsi:type="dcterms:W3CDTF">2013-04-09T06:52:27Z</dcterms:modified>
</cp:coreProperties>
</file>