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4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02"/>
    </p:cViewPr>
  </p:sorterViewPr>
  <p:notesViewPr>
    <p:cSldViewPr>
      <p:cViewPr varScale="1">
        <p:scale>
          <a:sx n="41" d="100"/>
          <a:sy n="41" d="100"/>
        </p:scale>
        <p:origin x="-2347" y="-8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1330B-0EFF-43F3-88D7-A0FBA46332FB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74D40-B0E5-4F20-9FDF-B53E2AFF37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8420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74D40-B0E5-4F20-9FDF-B53E2AFF375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74D40-B0E5-4F20-9FDF-B53E2AFF3751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618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97FBA-2BB5-4774-9560-9F72B85EC22C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AA29-397F-4CD3-9014-4DAA68D22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97FBA-2BB5-4774-9560-9F72B85EC22C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AA29-397F-4CD3-9014-4DAA68D22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97FBA-2BB5-4774-9560-9F72B85EC22C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AA29-397F-4CD3-9014-4DAA68D22A6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97FBA-2BB5-4774-9560-9F72B85EC22C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AA29-397F-4CD3-9014-4DAA68D22A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97FBA-2BB5-4774-9560-9F72B85EC22C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AA29-397F-4CD3-9014-4DAA68D22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97FBA-2BB5-4774-9560-9F72B85EC22C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AA29-397F-4CD3-9014-4DAA68D22A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97FBA-2BB5-4774-9560-9F72B85EC22C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AA29-397F-4CD3-9014-4DAA68D22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97FBA-2BB5-4774-9560-9F72B85EC22C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AA29-397F-4CD3-9014-4DAA68D22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97FBA-2BB5-4774-9560-9F72B85EC22C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AA29-397F-4CD3-9014-4DAA68D22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97FBA-2BB5-4774-9560-9F72B85EC22C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AA29-397F-4CD3-9014-4DAA68D22A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97FBA-2BB5-4774-9560-9F72B85EC22C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AA29-397F-4CD3-9014-4DAA68D22A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D197FBA-2BB5-4774-9560-9F72B85EC22C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FC9AA29-397F-4CD3-9014-4DAA68D22A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Восславим Женщину, чьё имя Мать.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360962" cy="146077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«Мама- символ жизни, святости, величия и всепобеждающей любви.» Н. Некрасов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14290"/>
            <a:ext cx="7242048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«Разноцветный подарок»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Я подарок разноцветный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Подарить решила маме.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старалась, рисовала -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Четырьмя карандашами.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Hо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сначала,  я на красный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Слишком сильно нажимала,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потом, за красным сразу,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Фиолетовый сломала,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потом сломался синий,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оранжевый сломала...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равно -  портрет красивый,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Потому что это -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мама!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G_1013.jpg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4214810" y="1643050"/>
            <a:ext cx="3571900" cy="421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Пусть ей вечно солнце рукоплещет.</a:t>
            </a:r>
            <a:br>
              <a:rPr lang="ru-RU" sz="3100" dirty="0" smtClean="0"/>
            </a:br>
            <a:r>
              <a:rPr lang="ru-RU" sz="3100" dirty="0" smtClean="0"/>
              <a:t>    Так она и будет жить в веках -</a:t>
            </a:r>
            <a:br>
              <a:rPr lang="ru-RU" sz="3100" dirty="0" smtClean="0"/>
            </a:br>
            <a:r>
              <a:rPr lang="ru-RU" sz="3100" dirty="0" smtClean="0"/>
              <a:t>    Самая прекрасная из женщин -</a:t>
            </a:r>
            <a:br>
              <a:rPr lang="ru-RU" sz="3100" dirty="0" smtClean="0"/>
            </a:br>
            <a:r>
              <a:rPr lang="ru-RU" sz="3100" dirty="0" smtClean="0"/>
              <a:t>    Женщина с ребенком на руках! </a:t>
            </a:r>
            <a:br>
              <a:rPr lang="ru-RU" sz="3100" dirty="0" smtClean="0"/>
            </a:br>
            <a:r>
              <a:rPr lang="ru-RU" sz="3100" dirty="0" smtClean="0"/>
              <a:t>С Островский.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3" name="Содержимое 12" descr="http://gic0.mycdn.me/getImage?photoId=572211452178&amp;photoType=17"/>
          <p:cNvPicPr>
            <a:picLocks noGrp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1475656" y="2348880"/>
            <a:ext cx="6053931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open.az/uploads/posts/2009-06/thumbs/1245916185_77c482d317adb606ee2393f7259ba518.jpg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2500298" y="571480"/>
            <a:ext cx="4857784" cy="60722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 algn="ctr">
              <a:buAutoNum type="arabicPeriod"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Создать образ матери всеми средствами художественной выразительности.</a:t>
            </a:r>
          </a:p>
          <a:p>
            <a:pPr marL="457200" indent="-457200" algn="ctr">
              <a:buAutoNum type="arabicPeriod"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Формировать и воспитывать доброе, уважительное отношение к самому близкому человеку- матери ребёнка различными жанрами искусства.</a:t>
            </a:r>
          </a:p>
          <a:p>
            <a:pPr marL="457200" indent="-457200" algn="ctr">
              <a:buAutoNum type="arabicPeriod"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Развивать чувство прекрасного. Способствовать эмоциональному комфорту детей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Задачи:</a:t>
            </a:r>
            <a:endParaRPr lang="ru-RU" sz="4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rb.foto.radikal.ru/0708/17/7850c64a57a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4476" y="1556792"/>
            <a:ext cx="4743747" cy="5158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600"/>
              </a:spcBef>
            </a:pPr>
            <a:r>
              <a:rPr lang="ru-RU" sz="2400" i="1" cap="none" dirty="0">
                <a:ln>
                  <a:noFill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i="1" cap="none" dirty="0">
                <a:ln>
                  <a:noFill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Нет ничего святее и бескорыстнее любви матери: всякая привязанность, всякая любовь, всякая страсть или слаба, или своекорыстна в сравнении с нею</a:t>
            </a:r>
            <a:r>
              <a:rPr lang="ru-RU" sz="2400" i="1" cap="none" dirty="0">
                <a:ln>
                  <a:noFill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br>
              <a:rPr lang="ru-RU" sz="2400" i="1" cap="none" dirty="0">
                <a:ln>
                  <a:noFill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cap="none" dirty="0">
                <a:ln>
                  <a:noFill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В. Белинский.</a:t>
            </a:r>
            <a:endParaRPr lang="ru-RU" sz="2400" b="0" cap="none" dirty="0">
              <a:ln>
                <a:noFill/>
              </a:ln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gifok.net/images/2013/06/02/e2q4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3728" y="2204864"/>
            <a:ext cx="3744416" cy="4374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320675"/>
            <a:ext cx="882047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«МАМА- это имя Бога на устах и в сердцах маленьких детей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gic0.mycdn.me/getImage?photoId=583431699211&amp;photoType=17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1857364"/>
            <a:ext cx="5286412" cy="428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Мама</a:t>
            </a:r>
            <a:r>
              <a:rPr lang="ru-RU" sz="2000" dirty="0" smtClean="0"/>
              <a:t>- первое слово, главное слово в каждой судьбе.</a:t>
            </a:r>
            <a:br>
              <a:rPr lang="ru-RU" sz="2000" dirty="0" smtClean="0"/>
            </a:br>
            <a:r>
              <a:rPr lang="ru-RU" sz="3200" dirty="0" smtClean="0"/>
              <a:t>Мама- </a:t>
            </a:r>
            <a:r>
              <a:rPr lang="ru-RU" sz="2000" dirty="0" smtClean="0"/>
              <a:t>жизнь подарила, мир подарила мне и тебе.</a:t>
            </a:r>
            <a:endParaRPr lang="ru-RU" sz="32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28596" y="428604"/>
            <a:ext cx="7242048" cy="114300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«Между матерью и ребёнком протянуты какие- то невидимые, тайные нити, благодаря которым каждое потрясение в его душе больно отдаётся в её сердце и каждая удача ощущается как радостное событие собственной жизни» Н. Некрасов.</a:t>
            </a:r>
            <a:endParaRPr lang="ru-RU" sz="2000" dirty="0"/>
          </a:p>
        </p:txBody>
      </p:sp>
      <p:pic>
        <p:nvPicPr>
          <p:cNvPr id="9" name="Содержимое 8" descr="http://sphotos-e.ak.fbcdn.net/hphotos-ak-ash4/s720x720/308801_509259379130857_685259860_n.jpg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 bwMode="auto">
          <a:xfrm>
            <a:off x="395536" y="2204864"/>
            <a:ext cx="4000528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Содержимое 4" descr="IMG_1004.jpg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5292080" y="1772816"/>
            <a:ext cx="3410489" cy="4390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500042"/>
            <a:ext cx="7242048" cy="96299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Любим мамочку свою…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http://s40.radikal.ru/i087/0910/f8/0f7fb91021ea.jpg"/>
          <p:cNvPicPr>
            <a:picLocks noGrp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214554"/>
            <a:ext cx="3521075" cy="2915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Содержимое 4" descr="IMG_1005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4355976" y="2276872"/>
            <a:ext cx="4392488" cy="2781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929058" y="5286388"/>
            <a:ext cx="4143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Мамина помощница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2420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Вот тебе, родная, в твой денёк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Аленький цветочек - огонёк.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maxpark.com/static/u/article_image/12/11/03/tmpq8c8n_.jpeg"/>
          <p:cNvPicPr>
            <a:picLocks noGrp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3094780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IMG_1007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3786182" y="1785926"/>
            <a:ext cx="4062441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Моя мама- лучше всех.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stat16.privet.ru/lr/0b01bea6ae4a8380c89bf0ad7dfb81fb"/>
          <p:cNvPicPr>
            <a:picLocks noGrp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71612"/>
            <a:ext cx="3521075" cy="4293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IMG_1012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3786182" y="2143116"/>
            <a:ext cx="4286281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295</TotalTime>
  <Words>176</Words>
  <Application>Microsoft Office PowerPoint</Application>
  <PresentationFormat>Экран (4:3)</PresentationFormat>
  <Paragraphs>19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Восславим Женщину, чьё имя Мать.</vt:lpstr>
      <vt:lpstr>Задачи:</vt:lpstr>
      <vt:lpstr>«Нет ничего святее и бескорыстнее любви матери: всякая привязанность, всякая любовь, всякая страсть или слаба, или своекорыстна в сравнении с нею». В. Белинский.</vt:lpstr>
      <vt:lpstr>«МАМА- это имя Бога на устах и в сердцах маленьких детей</vt:lpstr>
      <vt:lpstr>Мама- первое слово, главное слово в каждой судьбе. Мама- жизнь подарила, мир подарила мне и тебе.</vt:lpstr>
      <vt:lpstr>«Между матерью и ребёнком протянуты какие- то невидимые, тайные нити, благодаря которым каждое потрясение в его душе больно отдаётся в её сердце и каждая удача ощущается как радостное событие собственной жизни» Н. Некрасов.</vt:lpstr>
      <vt:lpstr>Любим мамочку свою…</vt:lpstr>
      <vt:lpstr>Вот тебе, родная, в твой денёк Аленький цветочек - огонёк. </vt:lpstr>
      <vt:lpstr>Моя мама- лучше всех.</vt:lpstr>
      <vt:lpstr>«Разноцветный подарок»</vt:lpstr>
      <vt:lpstr>   Пусть ей вечно солнце рукоплещет.     Так она и будет жить в веках -     Самая прекрасная из женщин -     Женщина с ребенком на руках!  С Островский.  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Восславим Женщину, чьё имя </dc:title>
  <dc:creator>Dead Comp</dc:creator>
  <cp:lastModifiedBy>Admin</cp:lastModifiedBy>
  <cp:revision>33</cp:revision>
  <dcterms:created xsi:type="dcterms:W3CDTF">2014-02-27T16:08:54Z</dcterms:created>
  <dcterms:modified xsi:type="dcterms:W3CDTF">2014-03-27T13:43:01Z</dcterms:modified>
</cp:coreProperties>
</file>