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7" autoAdjust="0"/>
    <p:restoredTop sz="94689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6976F-08AE-43C9-933D-6B2EAEC958C7}" type="datetimeFigureOut">
              <a:rPr lang="ru-RU" smtClean="0"/>
              <a:pPr/>
              <a:t>31.05.2012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9F348-91FD-4F0D-B22D-DE153CEED5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925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7E6C-70D1-4B67-B334-648BE348DDE7}" type="datetimeFigureOut">
              <a:rPr lang="ru-RU" smtClean="0"/>
              <a:pPr/>
              <a:t>31.05.2012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C2DA7-6D22-4732-9D14-E8D8FB19D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7E6C-70D1-4B67-B334-648BE348DDE7}" type="datetimeFigureOut">
              <a:rPr lang="ru-RU" smtClean="0"/>
              <a:pPr/>
              <a:t>31.05.2012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C2DA7-6D22-4732-9D14-E8D8FB19D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7E6C-70D1-4B67-B334-648BE348DDE7}" type="datetimeFigureOut">
              <a:rPr lang="ru-RU" smtClean="0"/>
              <a:pPr/>
              <a:t>31.05.2012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C2DA7-6D22-4732-9D14-E8D8FB19D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7E6C-70D1-4B67-B334-648BE348DDE7}" type="datetimeFigureOut">
              <a:rPr lang="ru-RU" smtClean="0"/>
              <a:pPr/>
              <a:t>31.05.2012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C2DA7-6D22-4732-9D14-E8D8FB19D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7E6C-70D1-4B67-B334-648BE348DDE7}" type="datetimeFigureOut">
              <a:rPr lang="ru-RU" smtClean="0"/>
              <a:pPr/>
              <a:t>31.05.2012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C2DA7-6D22-4732-9D14-E8D8FB19D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7E6C-70D1-4B67-B334-648BE348DDE7}" type="datetimeFigureOut">
              <a:rPr lang="ru-RU" smtClean="0"/>
              <a:pPr/>
              <a:t>31.05.2012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C2DA7-6D22-4732-9D14-E8D8FB19D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7E6C-70D1-4B67-B334-648BE348DDE7}" type="datetimeFigureOut">
              <a:rPr lang="ru-RU" smtClean="0"/>
              <a:pPr/>
              <a:t>31.05.2012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C2DA7-6D22-4732-9D14-E8D8FB19D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7E6C-70D1-4B67-B334-648BE348DDE7}" type="datetimeFigureOut">
              <a:rPr lang="ru-RU" smtClean="0"/>
              <a:pPr/>
              <a:t>31.05.2012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C2DA7-6D22-4732-9D14-E8D8FB19D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7E6C-70D1-4B67-B334-648BE348DDE7}" type="datetimeFigureOut">
              <a:rPr lang="ru-RU" smtClean="0"/>
              <a:pPr/>
              <a:t>31.05.2012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C2DA7-6D22-4732-9D14-E8D8FB19D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7E6C-70D1-4B67-B334-648BE348DDE7}" type="datetimeFigureOut">
              <a:rPr lang="ru-RU" smtClean="0"/>
              <a:pPr/>
              <a:t>31.05.2012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C2DA7-6D22-4732-9D14-E8D8FB19D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7E6C-70D1-4B67-B334-648BE348DDE7}" type="datetimeFigureOut">
              <a:rPr lang="ru-RU" smtClean="0"/>
              <a:pPr/>
              <a:t>31.05.2012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C2DA7-6D22-4732-9D14-E8D8FB19D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67E6C-70D1-4B67-B334-648BE348DDE7}" type="datetimeFigureOut">
              <a:rPr lang="ru-RU" smtClean="0"/>
              <a:pPr/>
              <a:t>31.05.2012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C2DA7-6D22-4732-9D14-E8D8FB19D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_wild_strawberries_close_up_UK_200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19672" y="1484784"/>
            <a:ext cx="6768752" cy="1785684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ягоды</a:t>
            </a:r>
          </a:p>
        </p:txBody>
      </p:sp>
    </p:spTree>
  </p:cSld>
  <p:clrMapOvr>
    <a:masterClrMapping/>
  </p:clrMapOvr>
  <p:transition spd="med" advClick="0" advTm="4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115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ru-RU" sz="9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2132856"/>
            <a:ext cx="35173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Я красна и кисла</a:t>
            </a:r>
          </a:p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На болоте росла.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lukv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6752"/>
            <a:ext cx="3206130" cy="2924944"/>
          </a:xfrm>
          <a:prstGeom prst="flowChartSummingJunction">
            <a:avLst/>
          </a:prstGeom>
          <a:ln>
            <a:noFill/>
          </a:ln>
        </p:spPr>
      </p:pic>
      <p:pic>
        <p:nvPicPr>
          <p:cNvPr id="4" name="Рисунок 3" descr="1237994758_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180162">
            <a:off x="5980210" y="896010"/>
            <a:ext cx="3183719" cy="3068960"/>
          </a:xfrm>
          <a:prstGeom prst="flowChartSummingJunction">
            <a:avLst/>
          </a:prstGeom>
        </p:spPr>
      </p:pic>
      <p:pic>
        <p:nvPicPr>
          <p:cNvPr id="5" name="Рисунок 4" descr="berry1280.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0"/>
            <a:ext cx="3240360" cy="2924944"/>
          </a:xfrm>
          <a:prstGeom prst="flowChartSummingJunction">
            <a:avLst/>
          </a:prstGeom>
        </p:spPr>
      </p:pic>
      <p:pic>
        <p:nvPicPr>
          <p:cNvPr id="6" name="Рисунок 5" descr="123695-zdorovenko-elena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3833664"/>
            <a:ext cx="3203848" cy="3024336"/>
          </a:xfrm>
          <a:prstGeom prst="flowChartSummingJunction">
            <a:avLst/>
          </a:prstGeom>
        </p:spPr>
      </p:pic>
      <p:pic>
        <p:nvPicPr>
          <p:cNvPr id="7" name="Рисунок 6" descr="klukva2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843536"/>
            <a:ext cx="3035176" cy="3014464"/>
          </a:xfrm>
          <a:prstGeom prst="flowChartSummingJunction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91880" y="2924944"/>
            <a:ext cx="302433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ЯГОДЫ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15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15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844824"/>
            <a:ext cx="4991431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Отгадай, что</a:t>
            </a:r>
          </a:p>
          <a:p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лишнее.?</a:t>
            </a:r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429000"/>
            <a:ext cx="4248472" cy="3267744"/>
          </a:xfrm>
          <a:prstGeom prst="roundRect">
            <a:avLst/>
          </a:prstGeom>
        </p:spPr>
      </p:pic>
      <p:pic>
        <p:nvPicPr>
          <p:cNvPr id="3" name="Рисунок 2" descr="60111820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88640"/>
            <a:ext cx="4211960" cy="3028900"/>
          </a:xfrm>
          <a:prstGeom prst="roundRect">
            <a:avLst/>
          </a:prstGeom>
        </p:spPr>
      </p:pic>
      <p:pic>
        <p:nvPicPr>
          <p:cNvPr id="4" name="Рисунок 3" descr="123695-zdorovenko-elena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429000"/>
            <a:ext cx="4139952" cy="3212976"/>
          </a:xfrm>
          <a:prstGeom prst="roundRect">
            <a:avLst/>
          </a:prstGeom>
        </p:spPr>
      </p:pic>
      <p:pic>
        <p:nvPicPr>
          <p:cNvPr id="6" name="Рисунок 5" descr="12684-aleni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4248472" cy="3068960"/>
          </a:xfrm>
          <a:prstGeom prst="roundRect">
            <a:avLst/>
          </a:prstGeom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37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4214242" cy="3212976"/>
          </a:xfrm>
          <a:prstGeom prst="roundRect">
            <a:avLst/>
          </a:prstGeom>
        </p:spPr>
      </p:pic>
      <p:pic>
        <p:nvPicPr>
          <p:cNvPr id="4" name="Рисунок 3" descr="belii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545632"/>
            <a:ext cx="4067944" cy="3123728"/>
          </a:xfrm>
          <a:prstGeom prst="roundRect">
            <a:avLst/>
          </a:prstGeom>
        </p:spPr>
      </p:pic>
      <p:pic>
        <p:nvPicPr>
          <p:cNvPr id="5" name="Рисунок 4" descr="258cfebc6469a3e3054a4fb0bf73693d_fu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88640"/>
            <a:ext cx="4386064" cy="3168352"/>
          </a:xfrm>
          <a:prstGeom prst="roundRect">
            <a:avLst/>
          </a:prstGeom>
        </p:spPr>
      </p:pic>
      <p:pic>
        <p:nvPicPr>
          <p:cNvPr id="6" name="Рисунок 5" descr="klukva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573016"/>
            <a:ext cx="4043288" cy="3096344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9713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ru-RU" sz="9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340768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Я капелька лета на тоненькой ножке      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Плетут для меня кузовки и лукошки</a:t>
            </a:r>
          </a:p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Кто любит меня, тот и рад поклониться</a:t>
            </a:r>
          </a:p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А имя дала мне родная землица.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7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u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0"/>
            <a:ext cx="504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ru-RU" sz="9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1988840"/>
            <a:ext cx="5616624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В красном тельце </a:t>
            </a:r>
          </a:p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Костяное сердце.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84-ale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11873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ru-RU" sz="9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1340768"/>
            <a:ext cx="53396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Две сестры летом зелены,</a:t>
            </a:r>
          </a:p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К осени одна- краснеет,</a:t>
            </a:r>
          </a:p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Другая- чернеет.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7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02274" cy="46805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Рисунок 3" descr="123695-zdorovenko-elena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852936"/>
            <a:ext cx="4427984" cy="400506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spd="med"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988840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Бусы красные висят</a:t>
            </a:r>
          </a:p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Из кустов на нас глядят</a:t>
            </a:r>
          </a:p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Очень любят бусы эти</a:t>
            </a:r>
          </a:p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Дети, птицы и медведи.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88640"/>
            <a:ext cx="827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ru-RU" sz="9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7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rtleo_com-379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360000" cy="70200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84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user77</dc:creator>
  <cp:lastModifiedBy>1</cp:lastModifiedBy>
  <cp:revision>27</cp:revision>
  <dcterms:created xsi:type="dcterms:W3CDTF">2011-11-09T13:44:36Z</dcterms:created>
  <dcterms:modified xsi:type="dcterms:W3CDTF">2012-05-31T15:14:52Z</dcterms:modified>
</cp:coreProperties>
</file>