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8" r:id="rId2"/>
    <p:sldId id="291" r:id="rId3"/>
    <p:sldId id="292" r:id="rId4"/>
    <p:sldId id="262" r:id="rId5"/>
    <p:sldId id="263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8BA91-9507-463F-B538-833002DF05CE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EB1921-D0B8-4547-99C6-011688B441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1928825"/>
          </a:xfrm>
        </p:spPr>
        <p:txBody>
          <a:bodyPr>
            <a:normAutofit/>
          </a:bodyPr>
          <a:lstStyle/>
          <a:p>
            <a:r>
              <a:rPr lang="ru-RU" sz="5400" dirty="0" smtClean="0"/>
              <a:t>«Вижу, слышу, чувствую».</a:t>
            </a:r>
            <a:br>
              <a:rPr lang="ru-RU" sz="5400" dirty="0" smtClean="0"/>
            </a:br>
            <a:r>
              <a:rPr lang="ru-RU" sz="3600" dirty="0" smtClean="0"/>
              <a:t>Игровой практикум для родителей</a:t>
            </a:r>
            <a:endParaRPr lang="ru-RU" sz="3600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643306" y="4929198"/>
            <a:ext cx="5214974" cy="171451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Тифлопедагог Герасимова Г.А.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     Воспитатель Богославская М.С.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Начальная школа- детский сад №662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Г. Кронштадт.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3000372"/>
            <a:ext cx="321471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071678"/>
            <a:ext cx="2849857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15074" y="1785926"/>
            <a:ext cx="235745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lum/>
          </a:blip>
          <a:srcRect/>
          <a:stretch>
            <a:fillRect/>
          </a:stretch>
        </p:blipFill>
        <p:spPr bwMode="auto">
          <a:xfrm rot="16200000">
            <a:off x="3359838" y="1426452"/>
            <a:ext cx="2467764" cy="2329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3286124"/>
            <a:ext cx="2504514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57620" y="5000636"/>
            <a:ext cx="2473316" cy="1494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57950" y="2714620"/>
            <a:ext cx="2480846" cy="1516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0034" y="785794"/>
            <a:ext cx="2500330" cy="1520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357950" y="857232"/>
            <a:ext cx="2369789" cy="1374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«Мама, в выходной поиграй со мной».</a:t>
            </a: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450848"/>
            <a:ext cx="4786346" cy="4049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0694" y="1643049"/>
            <a:ext cx="3317024" cy="48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46752"/>
            <a:ext cx="4643470" cy="6265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lum/>
          </a:blip>
          <a:srcRect/>
          <a:stretch>
            <a:fillRect/>
          </a:stretch>
        </p:blipFill>
        <p:spPr bwMode="auto">
          <a:xfrm rot="16200000">
            <a:off x="1210335" y="419958"/>
            <a:ext cx="2694803" cy="2543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C:\Documents and Settings\Марина\Мои документы\My Scans\2012-05 (май)\ScannedImage-25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618820" y="3757657"/>
            <a:ext cx="3124460" cy="2219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Documents and Settings\Марина\Мои документы\My Scans\2012-05 (май)\ScannedImage-23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6200000">
            <a:off x="5995408" y="362519"/>
            <a:ext cx="2464760" cy="2739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Documents and Settings\Марина\Мои документы\My Scans\2012-05 (май)\ScannedImage-2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929066"/>
            <a:ext cx="4071934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940668" y="-583402"/>
            <a:ext cx="5500726" cy="8096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35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«Вижу, слышу, чувствую». Игровой практикум для родителей</vt:lpstr>
      <vt:lpstr>Слайд 2</vt:lpstr>
      <vt:lpstr>«Мама, в выходной поиграй со мной».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mama</cp:lastModifiedBy>
  <cp:revision>72</cp:revision>
  <dcterms:modified xsi:type="dcterms:W3CDTF">2012-05-24T12:01:03Z</dcterms:modified>
</cp:coreProperties>
</file>