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84E7-77BE-4277-B4DC-B1EF8CA2FC4F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8506-9FE7-4D73-BCC2-2C7DF8D7D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E106-2DA3-447C-9058-54BF9C89BABD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09D4E-30A9-4FB7-9FC4-850345BB9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F50F-23AF-4514-BCC8-D2EE9C34F615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2B33-EACD-4769-A389-9F56FF4E3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9987D-D38A-476E-8A0E-9DC301381AFE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56C41-AD1D-4057-836C-003D4F020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71C4-CFA8-4F11-8678-2B9F79C69088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064E-707C-4961-828E-F29767236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7A2D-B145-4E7F-8DAA-BC42CA585D17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7265-8D61-428E-8E63-4428715E2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A06-AE65-4B69-9B03-E69BE62556FA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DA48-C89E-4EC4-AA04-1779B7432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6E4E-2E54-43E0-BD1D-DEE1BA608473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910A-1ADD-4196-BC27-129802B67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73A9-BBCE-478B-8A12-BC7BEF591E15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3E31-8A45-41B9-B4EF-B05B6569E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0B46E-2058-47B4-B2C6-8EB09C8D227B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8442-828E-494B-B331-4FFBE1DAA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1505-8EF0-4A8B-A420-35272FC8D908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960C-08AE-4D8F-9304-FCBA68D4B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9C818-5616-4BBC-BE1E-EE199BE02D03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F78C90-8C19-4FFC-A948-6696A30F5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16" r:id="rId4"/>
    <p:sldLayoutId id="2147483722" r:id="rId5"/>
    <p:sldLayoutId id="2147483717" r:id="rId6"/>
    <p:sldLayoutId id="2147483723" r:id="rId7"/>
    <p:sldLayoutId id="2147483724" r:id="rId8"/>
    <p:sldLayoutId id="2147483725" r:id="rId9"/>
    <p:sldLayoutId id="2147483718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города чем славятся\часы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1357313"/>
            <a:ext cx="1928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J:\города\1302192595_kamaz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786188"/>
            <a:ext cx="4110038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J:\города\саха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286250"/>
            <a:ext cx="34639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J:\города\шины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1714500"/>
            <a:ext cx="21367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25" y="1143000"/>
            <a:ext cx="24669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88" y="421481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88" y="42862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75" y="1643063"/>
            <a:ext cx="2162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13" y="17859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286750" y="6072188"/>
            <a:ext cx="714375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5" y="1643063"/>
            <a:ext cx="19875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785918" y="214290"/>
            <a:ext cx="607223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75000"/>
              </a:schemeClr>
            </a:extrusion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нижнекамск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города чем славятся\часы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1428750"/>
            <a:ext cx="1928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J:\города\1302192595_kamaz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57625"/>
            <a:ext cx="4067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J:\города\саха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4286250"/>
            <a:ext cx="3563938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J:\города\шины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3" y="1714500"/>
            <a:ext cx="22145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75" y="1357313"/>
            <a:ext cx="24066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25" y="421481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38" y="42862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3" y="1714500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50" y="192881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286750" y="6072188"/>
            <a:ext cx="714375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50" y="1785938"/>
            <a:ext cx="19875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785918" y="214290"/>
            <a:ext cx="607223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75000"/>
              </a:schemeClr>
            </a:extrusion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альметьевск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города чем славятся\часы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1214438"/>
            <a:ext cx="1928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J:\города\1302192595_kamaz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3714750"/>
            <a:ext cx="41100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J:\города\саха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4000500"/>
            <a:ext cx="36734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J:\города\шины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1428750"/>
            <a:ext cx="23447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88" y="1000125"/>
            <a:ext cx="25717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0" y="400050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40719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" y="15716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75" y="164306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286750" y="6072188"/>
            <a:ext cx="714375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688" y="1785938"/>
            <a:ext cx="19875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785918" y="214290"/>
            <a:ext cx="607223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75000"/>
              </a:schemeClr>
            </a:extrusion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чистополь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города чем славятся\часы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1143000"/>
            <a:ext cx="18208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J:\города\1302192595_kamaz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313" y="3476625"/>
            <a:ext cx="413226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J:\города\саха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6188"/>
            <a:ext cx="36433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J:\города\шины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1357313"/>
            <a:ext cx="23574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8" y="928688"/>
            <a:ext cx="25717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0" y="385762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63" y="178593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" y="1357313"/>
            <a:ext cx="2162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50" y="164306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286750" y="6072188"/>
            <a:ext cx="714375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50" y="3929063"/>
            <a:ext cx="19875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785918" y="214290"/>
            <a:ext cx="607223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75000"/>
              </a:schemeClr>
            </a:extrusion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заинск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:\города чем славятся\часы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071563"/>
            <a:ext cx="1928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J:\города\1302192595_kamaz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857625"/>
            <a:ext cx="4067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J:\города\саха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4214813"/>
            <a:ext cx="32146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J:\города\шины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1357313"/>
            <a:ext cx="25495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75" y="1000125"/>
            <a:ext cx="25717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50" y="157162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5" y="42862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" y="1571625"/>
            <a:ext cx="2162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L:\Смайлики\111142190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25" y="171450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286750" y="6072188"/>
            <a:ext cx="714375" cy="571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88" y="4357688"/>
            <a:ext cx="191452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785918" y="214290"/>
            <a:ext cx="607223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75000"/>
              </a:schemeClr>
            </a:extrusion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Набережные челны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</TotalTime>
  <Words>6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Franklin Gothic Book</vt:lpstr>
      <vt:lpstr>Arial</vt:lpstr>
      <vt:lpstr>Franklin Gothic Medium</vt:lpstr>
      <vt:lpstr>Wingdings 2</vt:lpstr>
      <vt:lpstr>Calibri</vt:lpstr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Ризвановы</dc:creator>
  <cp:lastModifiedBy>Ризвановы</cp:lastModifiedBy>
  <cp:revision>20</cp:revision>
  <dcterms:created xsi:type="dcterms:W3CDTF">2012-03-15T18:08:11Z</dcterms:created>
  <dcterms:modified xsi:type="dcterms:W3CDTF">2012-10-20T08:23:24Z</dcterms:modified>
</cp:coreProperties>
</file>