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6116-62FF-43EF-9959-D005EB683CEB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4720-D5A4-4FE9-9A1E-4DE5A04D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31E9-AE6A-454A-93F8-0CB77A639EA7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A259-0258-4195-8E4C-53CA2D5AF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5198-FB68-4AD9-A546-3132546BBEC9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B482B-D1A1-4364-A443-B9A054A20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B597-CE5C-492F-833D-5B00094BED59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E22D-B5D8-4CC8-B62A-B6223444F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82DA-191C-48C2-9CA8-AEB80621CD07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5FDC-6C99-48A1-B844-1FFF0CBD1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70F1-29CD-4636-AD9D-DCE530680F68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7DBBA-6B42-42DD-AAC7-95C769CFE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C7E7-5A44-4739-8E07-3AB3B822284C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7010-3FB6-40C6-A260-47870C02D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E586-6A84-47F6-81DF-E7927C300156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D439-110C-4387-B346-18E844F94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6D96-4B95-4246-AC20-296CDA93DF09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7258-0CF3-4A42-8272-2C485CD7C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7D3E-DDC4-499E-B57A-612E5D6E3414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3759-BFEE-4797-8821-A212C2CB9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BB2D-3C60-47F5-8BDD-CB5063309D40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F2E8-B90D-48D0-A735-819E94562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7A8B13-138B-431C-A29C-4B1D834C69C7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5FCEBD-22A5-47F3-8E68-48044F92F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85" r:id="rId4"/>
    <p:sldLayoutId id="2147483791" r:id="rId5"/>
    <p:sldLayoutId id="2147483786" r:id="rId6"/>
    <p:sldLayoutId id="2147483792" r:id="rId7"/>
    <p:sldLayoutId id="2147483793" r:id="rId8"/>
    <p:sldLayoutId id="2147483794" r:id="rId9"/>
    <p:sldLayoutId id="2147483787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K:\&#1076;&#1086;&#1089;&#1090;&#1086;&#1087;&#1088;&#1080;&#1084;&#1077;&#1095;&#1072;&#1090;&#1077;&#1083;&#1100;&#1085;&#1086;&#1089;&#1090;&#1080;.p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929188" y="4786313"/>
            <a:ext cx="2519362" cy="1800225"/>
          </a:xfrm>
          <a:prstGeom prst="roundRect">
            <a:avLst/>
          </a:prstGeom>
          <a:solidFill>
            <a:srgbClr val="00B050">
              <a:alpha val="35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0" y="4786313"/>
            <a:ext cx="2519363" cy="1800225"/>
          </a:xfrm>
          <a:prstGeom prst="roundRect">
            <a:avLst/>
          </a:prstGeom>
          <a:solidFill>
            <a:srgbClr val="FF0000">
              <a:alpha val="3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642938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642938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гербы и флаги\фла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857500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786063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642938"/>
            <a:ext cx="21605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75" y="2714625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25" y="6215063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L 0.50399 0.64051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 0.02847 L -0.53386 0.6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286375" y="4500563"/>
            <a:ext cx="2160588" cy="2160587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50" y="4500563"/>
            <a:ext cx="2160588" cy="216058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14313"/>
            <a:ext cx="19796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2428875"/>
            <a:ext cx="19796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428875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214313"/>
            <a:ext cx="19796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2 из 4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2500313"/>
            <a:ext cx="19796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214313"/>
            <a:ext cx="19796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63" y="6215063"/>
            <a:ext cx="500062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8802 0.63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12222 0.31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7188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786188"/>
            <a:ext cx="251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857625"/>
            <a:ext cx="2519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357188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5" descr="Картинка 2 из 4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3786188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25" y="357188"/>
            <a:ext cx="251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Рисунок 5" descr="Картинка 2 из 4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785813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страиваемая 2">
            <a:hlinkClick r:id="rId4" action="ppaction://hlinkpres?slideindex=1&amp;slidetitle=Презентация PowerPoint" highlightClick="1"/>
          </p:cNvPr>
          <p:cNvSpPr/>
          <p:nvPr/>
        </p:nvSpPr>
        <p:spPr>
          <a:xfrm>
            <a:off x="7858125" y="6072188"/>
            <a:ext cx="714375" cy="5715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Franklin Gothic Medium</vt:lpstr>
      <vt:lpstr>Franklin Gothic Book</vt:lpstr>
      <vt:lpstr>Wingdings 2</vt:lpstr>
      <vt:lpstr>Calibri</vt:lpstr>
      <vt:lpstr>Трек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Ризвановы</dc:creator>
  <cp:lastModifiedBy>Ризвановы</cp:lastModifiedBy>
  <cp:revision>12</cp:revision>
  <dcterms:created xsi:type="dcterms:W3CDTF">2012-03-17T13:44:46Z</dcterms:created>
  <dcterms:modified xsi:type="dcterms:W3CDTF">2012-03-20T14:28:57Z</dcterms:modified>
</cp:coreProperties>
</file>