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71" r:id="rId8"/>
    <p:sldId id="272" r:id="rId9"/>
    <p:sldId id="261" r:id="rId10"/>
    <p:sldId id="273" r:id="rId11"/>
    <p:sldId id="262" r:id="rId12"/>
    <p:sldId id="268" r:id="rId13"/>
    <p:sldId id="263" r:id="rId14"/>
    <p:sldId id="269" r:id="rId15"/>
    <p:sldId id="264" r:id="rId16"/>
    <p:sldId id="270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0B82399-CC82-40CA-BC09-9BF9FC29F04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779991-B646-4A4B-933C-896865DD0E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816008" y="1700808"/>
            <a:ext cx="101257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561662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 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детей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старшего дошкольного возраста через организацию и постановку мюзикла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Поиск информации ,обмен опытом с коллегами в социальных сетях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8720"/>
            <a:ext cx="4802596" cy="3115954"/>
          </a:xfrm>
        </p:spPr>
      </p:pic>
      <p:pic>
        <p:nvPicPr>
          <p:cNvPr id="4098" name="Picture 2" descr="C:\Users\Евгений\Desktop\Сай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9" y="3356992"/>
            <a:ext cx="535559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7924800" cy="54726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 творческого развития детей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Беседа «Что такое мюзикл?».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Просмотр детских мультипликационных мюзиклов.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Выставка-презентация детских рисунков «Какую роль я сыграю в мюзикле?».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Показ мини-спектаклей для младших групп.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Инсценировка детских сказок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398507" cy="2548880"/>
          </a:xfrm>
        </p:spPr>
      </p:pic>
      <p:pic>
        <p:nvPicPr>
          <p:cNvPr id="1026" name="Picture 2" descr="C:\Users\Евгений\Desktop\фотоотчет\IMG_1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015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\Desktop\Видео для ролика\AJNJ\SNV35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42329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7620000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Информационно-методическая работа с педагогами ДОУ: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560840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 стол «Инновационные формы и методы развития творческих способностей детей».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Выставка-презентация различных видов театров.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центра музыкально-театрализованной деятельности в группе.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Совместная работа детей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воспитателей и родителей по изготовлению афиши и пригласительных билетов к мюзиклу «Удивительное путешествие».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«Различные виды театра»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8045"/>
            <a:ext cx="3528392" cy="2646294"/>
          </a:xfrm>
        </p:spPr>
      </p:pic>
      <p:pic>
        <p:nvPicPr>
          <p:cNvPr id="2050" name="Picture 2" descr="C:\Users\Евгений\Desktop\фотоотчет\100_3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75" y="1556792"/>
            <a:ext cx="3427009" cy="25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й\Desktop\фотоотчет\100_3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52" y="422108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Стендовая информация «Театры нашего города» детям.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Привлечение родителей к совместному с детьми изготовлению атрибутов и декораций.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 «Лучший макет декорации к мюзиклу «Удивительное путешествие»».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 «Театр на столе».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04856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Костюмы и декорации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выполненные родителями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974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реализации проекта приняли участие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подготовительных групп (27 человек)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(31 человек)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 ДОУ (8 человек)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Премьера мюзикла «Удивительное путешествие» на конкурсе-фестивале «Комедийная хоромина»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й\Desktop\фотоотчет\DSC0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41" y="2420888"/>
            <a:ext cx="5643799" cy="42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новой 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Привлечение к участию в мюзикле родителей в качестве актеров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Замена словесных диалогов в мюзикле на музыкальную речь.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постановку  мюзикла в дошкольном образовательном  учреждении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Термин «мюзикл»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музыкально-сценическое произведение, в котором переплетаются диалоги, песни, музыка, важную роль играет хореография. Сюжеты часто берутся из известных литературных произведений, из мировой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драматургии.*Википедия(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Задачи проекта: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924800" cy="41148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 особенностями жанра мюзикла.  Формировать творческую активность, прививать художественный вкус и любовь к театральному искусству. 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овершенствовать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артистические навыки  участников проекта;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эмоциональную сферу детей посредством </a:t>
            </a:r>
            <a:r>
              <a:rPr lang="ru-RU" sz="11200" u="sng" dirty="0">
                <a:latin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Научить владеть голосом, выразительной речью, развивать вокальные данные.</a:t>
            </a:r>
          </a:p>
          <a:p>
            <a:pPr lvl="0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Воспитывать уважительное отношение между членами коллектива.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 П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ривлечь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родителей воспитанников к участию в жизни детского сада через участие в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мюзикле «Удивительное путешествие».</a:t>
            </a:r>
          </a:p>
          <a:p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составу участников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групповой (дети, родители, педагоги);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целевой установке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информационно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ориентированный,  исследовательский, творческий (участники проекта собирают информацию, реализуют ее, результаты оформляют в виде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представления мюзикла).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Предполагаемые  результаты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620000" cy="51845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Сплочение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детей и родителей, родителей и педагогов в процессе активного сотрудничества в ходе реализации проекта.</a:t>
            </a: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Пополнение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 активизация словаря детей, формирование выразительности исполнения художественного образа: мимика, пластика.</a:t>
            </a: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Формирование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опыта социальных навыков поведения.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8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76200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Проблематизация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Ознакомление с итогами диагностики и мониторинга.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Наблюдение за деятельностью детей.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pPr>
              <a:buFont typeface="Wingdings" pitchFamily="2" charset="2"/>
              <a:buChar char="Ø"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-387424"/>
            <a:ext cx="7924800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248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Концептуализация: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Создание творческой группы по разработке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Выделение целей и задач.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Подбор информации по выделенным проблемам.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11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-675456"/>
            <a:ext cx="7924800" cy="2904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120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творческой группы по планированию этапов реализации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Обсуждение проекта и внесение изменений.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плана- графика реализации проекта и определение ответственных.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списка необходимых материалов для реализации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Знакомство педагогов и родителей с проектом «». Мотивация участников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сценариев праздников, мероприятий, конспектов занятий с включением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5416"/>
            <a:ext cx="7924800" cy="100811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Реализация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5616624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информационного материала по теме «Детский мюзикл в ДОУ» (методическая литература, интернет)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обновлений игровой среды для самостоятельной музыкально-театральной деятельности детей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Обновление костюмерной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Подбор сценариев для постановки музыкальных спектаклей и мюзиклов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170</TotalTime>
  <Words>492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   Проект   «Развитие творческих способностей детей старшего дошкольного возраста через организацию и постановку мюзикла». </vt:lpstr>
      <vt:lpstr>Цель проекта: </vt:lpstr>
      <vt:lpstr>Задачи проекта: </vt:lpstr>
      <vt:lpstr>Презентация PowerPoint</vt:lpstr>
      <vt:lpstr>Предполагаемые  результаты проекта:</vt:lpstr>
      <vt:lpstr>Этапы проекта:</vt:lpstr>
      <vt:lpstr>Презентация PowerPoint</vt:lpstr>
      <vt:lpstr>Презентация PowerPoint</vt:lpstr>
      <vt:lpstr>     Реализация проекта:</vt:lpstr>
      <vt:lpstr>Поиск информации ,обмен опытом с коллегами в социальных сетях</vt:lpstr>
      <vt:lpstr>Работа с детьми:</vt:lpstr>
      <vt:lpstr>Инсценировка детских сказок</vt:lpstr>
      <vt:lpstr>Информационно-методическая работа с педагогами ДОУ:</vt:lpstr>
      <vt:lpstr>Выставка  «Различные виды театра»</vt:lpstr>
      <vt:lpstr>Взаимодействие с родителями:</vt:lpstr>
      <vt:lpstr>Костюмы и декорации,выполненные родителями</vt:lpstr>
      <vt:lpstr>В реализации проекта приняли участие:</vt:lpstr>
      <vt:lpstr>Итог проекта:</vt:lpstr>
      <vt:lpstr>Постановка новой задачи: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   «Развитие творческих способностей детей старшего дошкольного возраста через организацию и постановку мюзикла».</dc:title>
  <dc:creator>Евгений</dc:creator>
  <cp:lastModifiedBy>Евгений</cp:lastModifiedBy>
  <cp:revision>16</cp:revision>
  <dcterms:created xsi:type="dcterms:W3CDTF">2012-12-06T16:43:46Z</dcterms:created>
  <dcterms:modified xsi:type="dcterms:W3CDTF">2012-12-06T19:46:15Z</dcterms:modified>
</cp:coreProperties>
</file>