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280AE24-48E6-4510-A7DE-94E64FA8C616}" type="datetimeFigureOut">
              <a:rPr lang="ru-RU" smtClean="0"/>
              <a:pPr/>
              <a:t>24.05.2012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FE5EF0A-ECD5-4534-ACF6-99F2C27A77C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0AE24-48E6-4510-A7DE-94E64FA8C616}" type="datetimeFigureOut">
              <a:rPr lang="ru-RU" smtClean="0"/>
              <a:pPr/>
              <a:t>24.05.2012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EF0A-ECD5-4534-ACF6-99F2C27A77C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0AE24-48E6-4510-A7DE-94E64FA8C616}" type="datetimeFigureOut">
              <a:rPr lang="ru-RU" smtClean="0"/>
              <a:pPr/>
              <a:t>24.05.2012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EF0A-ECD5-4534-ACF6-99F2C27A77C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280AE24-48E6-4510-A7DE-94E64FA8C616}" type="datetimeFigureOut">
              <a:rPr lang="ru-RU" smtClean="0"/>
              <a:pPr/>
              <a:t>24.05.2012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FE5EF0A-ECD5-4534-ACF6-99F2C27A77C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280AE24-48E6-4510-A7DE-94E64FA8C616}" type="datetimeFigureOut">
              <a:rPr lang="ru-RU" smtClean="0"/>
              <a:pPr/>
              <a:t>24.05.2012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FE5EF0A-ECD5-4534-ACF6-99F2C27A77C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0AE24-48E6-4510-A7DE-94E64FA8C616}" type="datetimeFigureOut">
              <a:rPr lang="ru-RU" smtClean="0"/>
              <a:pPr/>
              <a:t>24.05.2012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EF0A-ECD5-4534-ACF6-99F2C27A77C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0AE24-48E6-4510-A7DE-94E64FA8C616}" type="datetimeFigureOut">
              <a:rPr lang="ru-RU" smtClean="0"/>
              <a:pPr/>
              <a:t>24.05.2012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EF0A-ECD5-4534-ACF6-99F2C27A77C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280AE24-48E6-4510-A7DE-94E64FA8C616}" type="datetimeFigureOut">
              <a:rPr lang="ru-RU" smtClean="0"/>
              <a:pPr/>
              <a:t>24.05.2012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FE5EF0A-ECD5-4534-ACF6-99F2C27A77C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0AE24-48E6-4510-A7DE-94E64FA8C616}" type="datetimeFigureOut">
              <a:rPr lang="ru-RU" smtClean="0"/>
              <a:pPr/>
              <a:t>24.05.2012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EF0A-ECD5-4534-ACF6-99F2C27A77C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280AE24-48E6-4510-A7DE-94E64FA8C616}" type="datetimeFigureOut">
              <a:rPr lang="ru-RU" smtClean="0"/>
              <a:pPr/>
              <a:t>24.05.2012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FE5EF0A-ECD5-4534-ACF6-99F2C27A77C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280AE24-48E6-4510-A7DE-94E64FA8C616}" type="datetimeFigureOut">
              <a:rPr lang="ru-RU" smtClean="0"/>
              <a:pPr/>
              <a:t>24.05.2012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FE5EF0A-ECD5-4534-ACF6-99F2C27A77C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280AE24-48E6-4510-A7DE-94E64FA8C616}" type="datetimeFigureOut">
              <a:rPr lang="ru-RU" smtClean="0"/>
              <a:pPr/>
              <a:t>24.05.2012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FE5EF0A-ECD5-4534-ACF6-99F2C27A77C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1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12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.wav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785918" y="1285860"/>
            <a:ext cx="6600828" cy="189436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endParaRPr lang="ru-RU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D:\ирина папка с документами\патриот воспитание, музеи\картинки\поле ромаше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357166"/>
            <a:ext cx="90254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Диагностические задания по разделу </a:t>
            </a:r>
          </a:p>
          <a:p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«Патриотическое воспитание»</a:t>
            </a:r>
            <a:endParaRPr lang="ru-RU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071546"/>
            <a:ext cx="788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Назови и покажи русский народный мужской головной убор. 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4" y="2071678"/>
          <a:ext cx="8072493" cy="3571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0831"/>
                <a:gridCol w="2690831"/>
                <a:gridCol w="2690831"/>
              </a:tblGrid>
              <a:tr h="35719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2" name="Picture 2" descr="C:\Documents and Settings\User\Рабочий стол\кеп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786058"/>
            <a:ext cx="2622099" cy="1928826"/>
          </a:xfrm>
          <a:prstGeom prst="rect">
            <a:avLst/>
          </a:prstGeom>
          <a:noFill/>
        </p:spPr>
      </p:pic>
      <p:pic>
        <p:nvPicPr>
          <p:cNvPr id="5124" name="Picture 4" descr="C:\Documents and Settings\User\Рабочий стол\картуз2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490" y="2786058"/>
            <a:ext cx="2590805" cy="1943104"/>
          </a:xfrm>
          <a:prstGeom prst="rect">
            <a:avLst/>
          </a:prstGeom>
          <a:noFill/>
        </p:spPr>
      </p:pic>
      <p:pic>
        <p:nvPicPr>
          <p:cNvPr id="5125" name="Picture 5" descr="C:\Documents and Settings\User\Рабочий стол\кепка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929322" y="2786058"/>
            <a:ext cx="2569694" cy="19907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5984" y="4857760"/>
            <a:ext cx="45752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Умница!!!</a:t>
            </a:r>
            <a:endParaRPr lang="ru-RU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170" name="Picture 2" descr="C:\Documents and Settings\User\Рабочий стол\смайлик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857232"/>
            <a:ext cx="4380767" cy="3643338"/>
          </a:xfrm>
          <a:prstGeom prst="rect">
            <a:avLst/>
          </a:prstGeom>
          <a:noFill/>
        </p:spPr>
      </p:pic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7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5984" y="714356"/>
            <a:ext cx="4842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Покажи русский  народный сарафан.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8" y="1571612"/>
          <a:ext cx="8143932" cy="3929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644"/>
                <a:gridCol w="2714644"/>
                <a:gridCol w="2714644"/>
              </a:tblGrid>
              <a:tr h="392909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46" name="Picture 2" descr="C:\Documents and Settings\User\Рабочий стол\сарафан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1928802"/>
            <a:ext cx="2592400" cy="3124198"/>
          </a:xfrm>
          <a:prstGeom prst="rect">
            <a:avLst/>
          </a:prstGeom>
          <a:noFill/>
        </p:spPr>
      </p:pic>
      <p:pic>
        <p:nvPicPr>
          <p:cNvPr id="6147" name="Picture 3" descr="C:\Documents and Settings\User\Рабочий стол\сарафа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1928802"/>
            <a:ext cx="2351978" cy="3128970"/>
          </a:xfrm>
          <a:prstGeom prst="rect">
            <a:avLst/>
          </a:prstGeom>
          <a:noFill/>
        </p:spPr>
      </p:pic>
      <p:pic>
        <p:nvPicPr>
          <p:cNvPr id="6148" name="Picture 4" descr="D:\ирина папка с документами\патриот воспитание, музеи\народн костюм и гагарин\рнк10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00760" y="1928802"/>
            <a:ext cx="2255630" cy="314327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1736" y="5357826"/>
            <a:ext cx="36647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Браво!!!</a:t>
            </a:r>
            <a:endParaRPr lang="ru-RU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8194" name="Picture 2" descr="C:\Documents and Settings\User\Рабочий стол\букетик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1600200"/>
            <a:ext cx="3657600" cy="3657600"/>
          </a:xfrm>
          <a:prstGeom prst="rect">
            <a:avLst/>
          </a:prstGeom>
          <a:noFill/>
        </p:spPr>
      </p:pic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928670"/>
            <a:ext cx="786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Покажи и назови ,как называется русская народная мужская рубаха.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28596" y="1714488"/>
          <a:ext cx="8143932" cy="37862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644"/>
                <a:gridCol w="2714644"/>
                <a:gridCol w="2714644"/>
              </a:tblGrid>
              <a:tr h="37862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70" name="Picture 2" descr="D:\ирина папка с документами\патриот воспитание, музеи\народн костюм и гагарин\рнк5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2214554"/>
            <a:ext cx="2578229" cy="2805114"/>
          </a:xfrm>
          <a:prstGeom prst="rect">
            <a:avLst/>
          </a:prstGeom>
          <a:noFill/>
        </p:spPr>
      </p:pic>
      <p:pic>
        <p:nvPicPr>
          <p:cNvPr id="7171" name="Picture 3" descr="C:\Documents and Settings\User\Рабочий стол\рубашка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14678" y="2214554"/>
            <a:ext cx="2586938" cy="2786081"/>
          </a:xfrm>
          <a:prstGeom prst="rect">
            <a:avLst/>
          </a:prstGeom>
          <a:noFill/>
        </p:spPr>
      </p:pic>
      <p:pic>
        <p:nvPicPr>
          <p:cNvPr id="7172" name="Picture 4" descr="C:\Documents and Settings\User\Рабочий стол\рубашк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2214554"/>
            <a:ext cx="2470435" cy="278608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08" y="5500702"/>
            <a:ext cx="49295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Молодец!!!</a:t>
            </a:r>
            <a:endParaRPr lang="ru-RU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9218" name="Picture 2" descr="C:\Documents and Settings\User\Рабочий стол\шарики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357166"/>
            <a:ext cx="3062296" cy="5260362"/>
          </a:xfrm>
          <a:prstGeom prst="rect">
            <a:avLst/>
          </a:prstGeom>
          <a:noFill/>
        </p:spPr>
      </p:pic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7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00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785794"/>
            <a:ext cx="80842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Назови и покажи, как называется русский народный женский  </a:t>
            </a:r>
          </a:p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головной убор.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28595" y="1857364"/>
          <a:ext cx="8072496" cy="3643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0832"/>
                <a:gridCol w="2690832"/>
                <a:gridCol w="2690832"/>
              </a:tblGrid>
              <a:tr h="364333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194" name="Picture 2" descr="C:\Documents and Settings\User\Рабочий стол\корона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357430"/>
            <a:ext cx="2601868" cy="2601916"/>
          </a:xfrm>
          <a:prstGeom prst="rect">
            <a:avLst/>
          </a:prstGeom>
          <a:noFill/>
        </p:spPr>
      </p:pic>
      <p:pic>
        <p:nvPicPr>
          <p:cNvPr id="8195" name="Picture 3" descr="C:\Documents and Settings\User\Рабочий стол\корон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2357430"/>
            <a:ext cx="2544258" cy="2571768"/>
          </a:xfrm>
          <a:prstGeom prst="rect">
            <a:avLst/>
          </a:prstGeom>
          <a:noFill/>
        </p:spPr>
      </p:pic>
      <p:pic>
        <p:nvPicPr>
          <p:cNvPr id="8196" name="Picture 4" descr="C:\Documents and Settings\User\Рабочий стол\кокошник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929322" y="2357430"/>
            <a:ext cx="2358658" cy="257176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4612" y="4786322"/>
            <a:ext cx="45752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Умница!!!</a:t>
            </a:r>
            <a:endParaRPr lang="ru-RU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0242" name="Picture 2" descr="C:\Documents and Settings\User\Рабочий стол\смайлик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10587" y="1000109"/>
            <a:ext cx="4037178" cy="3357586"/>
          </a:xfrm>
          <a:prstGeom prst="rect">
            <a:avLst/>
          </a:prstGeom>
          <a:noFill/>
        </p:spPr>
      </p:pic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7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0364" y="2214554"/>
            <a:ext cx="32319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Конец!</a:t>
            </a:r>
            <a:endParaRPr lang="ru-RU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00364" y="785794"/>
            <a:ext cx="3034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Покажи герб России</a:t>
            </a:r>
            <a:endParaRPr lang="ru-RU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28596" y="2000240"/>
          <a:ext cx="8072496" cy="33893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0832"/>
                <a:gridCol w="2690832"/>
                <a:gridCol w="2690832"/>
              </a:tblGrid>
              <a:tr h="338932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Documents and Settings\User\Рабочий стол\герб россии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2357430"/>
            <a:ext cx="2341481" cy="2776538"/>
          </a:xfrm>
          <a:prstGeom prst="rect">
            <a:avLst/>
          </a:prstGeom>
          <a:noFill/>
        </p:spPr>
      </p:pic>
      <p:pic>
        <p:nvPicPr>
          <p:cNvPr id="1027" name="Picture 3" descr="C:\Documents and Settings\User\Рабочий стол\герб беларуси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2500306"/>
            <a:ext cx="2285996" cy="2285996"/>
          </a:xfrm>
          <a:prstGeom prst="rect">
            <a:avLst/>
          </a:prstGeom>
          <a:noFill/>
        </p:spPr>
      </p:pic>
      <p:pic>
        <p:nvPicPr>
          <p:cNvPr id="1028" name="Picture 4" descr="C:\Documents and Settings\User\Рабочий стол\гербукраины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00760" y="2285992"/>
            <a:ext cx="2249998" cy="302419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3"/>
          <a:stretch>
            <a:fillRect/>
          </a:stretch>
        </p:blipFill>
        <p:spPr>
          <a:xfrm>
            <a:off x="2428860" y="3214686"/>
            <a:ext cx="304800" cy="304800"/>
          </a:xfrm>
          <a:prstGeom prst="rect">
            <a:avLst/>
          </a:prstGeom>
        </p:spPr>
      </p:pic>
      <p:pic>
        <p:nvPicPr>
          <p:cNvPr id="1031" name="Picture 7" descr="C:\Documents and Settings\User\Рабочий стол\шарики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142852"/>
            <a:ext cx="3142507" cy="539814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071670" y="4143380"/>
            <a:ext cx="536557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Молодец!!!</a:t>
            </a:r>
            <a:endParaRPr lang="ru-RU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800" decel="100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8926" y="1071546"/>
            <a:ext cx="3239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Покажи  флаг России</a:t>
            </a:r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8" y="2143116"/>
          <a:ext cx="8143932" cy="3286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644"/>
                <a:gridCol w="2714644"/>
                <a:gridCol w="2714644"/>
              </a:tblGrid>
              <a:tr h="32861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C:\Documents and Settings\User\Рабочий стол\флаг украины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2357430"/>
            <a:ext cx="2500330" cy="2857520"/>
          </a:xfrm>
          <a:prstGeom prst="rect">
            <a:avLst/>
          </a:prstGeom>
          <a:noFill/>
        </p:spPr>
      </p:pic>
      <p:pic>
        <p:nvPicPr>
          <p:cNvPr id="2051" name="Picture 3" descr="C:\Documents and Settings\User\Рабочий стол\флаг россии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143240" y="2357430"/>
            <a:ext cx="2547929" cy="2857520"/>
          </a:xfrm>
          <a:prstGeom prst="rect">
            <a:avLst/>
          </a:prstGeom>
          <a:noFill/>
        </p:spPr>
      </p:pic>
      <p:pic>
        <p:nvPicPr>
          <p:cNvPr id="2053" name="Picture 5" descr="C:\Documents and Settings\User\Рабочий стол\флаг беларуси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857884" y="2428868"/>
            <a:ext cx="2571768" cy="278608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57422" y="1428736"/>
            <a:ext cx="4411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/>
              <a:t> </a:t>
            </a:r>
            <a:endParaRPr lang="ru-RU" sz="7200" dirty="0">
              <a:solidFill>
                <a:srgbClr val="FF0000"/>
              </a:solidFill>
            </a:endParaRPr>
          </a:p>
        </p:txBody>
      </p:sp>
      <p:pic>
        <p:nvPicPr>
          <p:cNvPr id="4099" name="Picture 3" descr="C:\Documents and Settings\User\Рабочий стол\смайлик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87963" y="857232"/>
            <a:ext cx="4684260" cy="389574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285984" y="4500570"/>
            <a:ext cx="457529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Умница!!!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1214422"/>
            <a:ext cx="781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Назови и покажи дерево, которое является символом России.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4" y="2071678"/>
          <a:ext cx="7929618" cy="3429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3206"/>
                <a:gridCol w="2643206"/>
                <a:gridCol w="2643206"/>
              </a:tblGrid>
              <a:tr h="342902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5" name="Picture 3" descr="C:\Documents and Settings\User\Рабочий стол\осина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86116" y="2143116"/>
            <a:ext cx="2262394" cy="3293017"/>
          </a:xfrm>
          <a:prstGeom prst="rect">
            <a:avLst/>
          </a:prstGeom>
          <a:noFill/>
        </p:spPr>
      </p:pic>
      <p:pic>
        <p:nvPicPr>
          <p:cNvPr id="3076" name="Picture 4" descr="C:\Documents and Settings\User\Рабочий стол\дуб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857884" y="2143116"/>
            <a:ext cx="2500819" cy="3214710"/>
          </a:xfrm>
          <a:prstGeom prst="rect">
            <a:avLst/>
          </a:prstGeom>
          <a:noFill/>
        </p:spPr>
      </p:pic>
      <p:pic>
        <p:nvPicPr>
          <p:cNvPr id="2050" name="Picture 2" descr="D:\ирина папка с документами\патриот воспитание, музеи\фото весна\летня береза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2143116"/>
            <a:ext cx="2246385" cy="328614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5122" name="Picture 2" descr="C:\Documents and Settings\User\Рабочий стол\букетик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428604"/>
            <a:ext cx="3657600" cy="36576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14546" y="4214818"/>
            <a:ext cx="45432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Здорово!!!</a:t>
            </a:r>
            <a:endParaRPr lang="ru-RU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1285860"/>
            <a:ext cx="8060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Назови и покажи русский народный музыкальный инструмент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2071678"/>
          <a:ext cx="8215371" cy="33575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8457"/>
                <a:gridCol w="2738457"/>
                <a:gridCol w="2738457"/>
              </a:tblGrid>
              <a:tr h="335758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 descr="C:\Documents and Settings\User\Рабочий стол\гитара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2143116"/>
            <a:ext cx="2606149" cy="3198456"/>
          </a:xfrm>
          <a:prstGeom prst="rect">
            <a:avLst/>
          </a:prstGeom>
          <a:noFill/>
        </p:spPr>
      </p:pic>
      <p:pic>
        <p:nvPicPr>
          <p:cNvPr id="4099" name="Picture 3" descr="C:\Documents and Settings\User\Рабочий стол\скрипка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3029832" y="2613714"/>
            <a:ext cx="3155774" cy="2214578"/>
          </a:xfrm>
          <a:prstGeom prst="rect">
            <a:avLst/>
          </a:prstGeom>
          <a:noFill/>
        </p:spPr>
      </p:pic>
      <p:pic>
        <p:nvPicPr>
          <p:cNvPr id="4101" name="Picture 5" descr="C:\Documents and Settings\User\Рабочий стол\балалайка2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43636" y="2143116"/>
            <a:ext cx="2443211" cy="318611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232" y="5657671"/>
            <a:ext cx="49295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Молодец!!!</a:t>
            </a:r>
            <a:endParaRPr lang="ru-RU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146" name="Picture 2" descr="C:\Documents and Settings\User\Рабочий стол\шарики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500042"/>
            <a:ext cx="2846407" cy="4889512"/>
          </a:xfrm>
          <a:prstGeom prst="rect">
            <a:avLst/>
          </a:prstGeom>
          <a:noFill/>
        </p:spPr>
      </p:pic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289</TotalTime>
  <Words>93</Words>
  <Application>Microsoft Office PowerPoint</Application>
  <PresentationFormat>Экран (4:3)</PresentationFormat>
  <Paragraphs>22</Paragraphs>
  <Slides>18</Slides>
  <Notes>0</Notes>
  <HiddenSlides>0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Эркер</vt:lpstr>
      <vt:lpstr>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</dc:title>
  <dc:creator>User</dc:creator>
  <cp:lastModifiedBy>User</cp:lastModifiedBy>
  <cp:revision>33</cp:revision>
  <dcterms:created xsi:type="dcterms:W3CDTF">2012-05-18T13:46:23Z</dcterms:created>
  <dcterms:modified xsi:type="dcterms:W3CDTF">2012-05-24T16:56:10Z</dcterms:modified>
</cp:coreProperties>
</file>