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4" r:id="rId4"/>
    <p:sldId id="261" r:id="rId5"/>
    <p:sldId id="260" r:id="rId6"/>
    <p:sldId id="259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E8F5-2A04-4D20-9BFB-7B2F2C9CCA53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D8DB-931A-4E27-A462-ACFB1079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E8F5-2A04-4D20-9BFB-7B2F2C9CCA53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D8DB-931A-4E27-A462-ACFB1079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E8F5-2A04-4D20-9BFB-7B2F2C9CCA53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D8DB-931A-4E27-A462-ACFB1079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E8F5-2A04-4D20-9BFB-7B2F2C9CCA53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D8DB-931A-4E27-A462-ACFB1079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E8F5-2A04-4D20-9BFB-7B2F2C9CCA53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D8DB-931A-4E27-A462-ACFB1079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E8F5-2A04-4D20-9BFB-7B2F2C9CCA53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D8DB-931A-4E27-A462-ACFB1079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E8F5-2A04-4D20-9BFB-7B2F2C9CCA53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D8DB-931A-4E27-A462-ACFB1079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E8F5-2A04-4D20-9BFB-7B2F2C9CCA53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D8DB-931A-4E27-A462-ACFB1079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E8F5-2A04-4D20-9BFB-7B2F2C9CCA53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D8DB-931A-4E27-A462-ACFB1079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E8F5-2A04-4D20-9BFB-7B2F2C9CCA53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D8DB-931A-4E27-A462-ACFB1079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E8F5-2A04-4D20-9BFB-7B2F2C9CCA53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D8DB-931A-4E27-A462-ACFB1079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BE8F5-2A04-4D20-9BFB-7B2F2C9CCA53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CD8DB-931A-4E27-A462-ACFB1079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429000"/>
            <a:ext cx="7889902" cy="2209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Муниципальное детское дошкольное учреждение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 «Детский сад комбинированного вида № 37»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города Кызыла Республики </a:t>
            </a:r>
            <a:r>
              <a:rPr lang="ru-RU" dirty="0" smtClean="0">
                <a:solidFill>
                  <a:srgbClr val="0000FF"/>
                </a:solidFill>
              </a:rPr>
              <a:t>Тыва</a:t>
            </a:r>
            <a:endParaRPr lang="en-US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300" dirty="0" smtClean="0">
                <a:solidFill>
                  <a:srgbClr val="00B050"/>
                </a:solidFill>
              </a:rPr>
              <a:t>Подготовила: старший воспитатель МБДОУ №37 города Кызыла Искакова Наталья Владимировна</a:t>
            </a:r>
            <a:endParaRPr lang="ru-RU" sz="2300" dirty="0" smtClean="0">
              <a:solidFill>
                <a:srgbClr val="00B050"/>
              </a:solidFill>
            </a:endParaRP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1208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Тематические выставки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Documents and Settings\Admin\Мои документы\Мои рисунки\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357298"/>
            <a:ext cx="3048000" cy="400050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Мои документы\Мои рисунки\gr01-pic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6"/>
            <a:ext cx="30480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gr2-pic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4000500" cy="3048000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Мои документы\Мои рисунки\gr7-pic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28"/>
            <a:ext cx="4000500" cy="3048000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Мои документы\Мои рисунки\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643314"/>
            <a:ext cx="40005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фото садик\Фото-0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71"/>
            <a:ext cx="6786610" cy="6107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Л.С. Выгодский Сказал: </a:t>
            </a:r>
            <a:r>
              <a:rPr lang="ru-RU" sz="4400" b="1" dirty="0" smtClean="0">
                <a:solidFill>
                  <a:srgbClr val="FF0000"/>
                </a:solidFill>
              </a:rPr>
              <a:t>«Творчество – это не удел только гениев, создавших великие художественные произведения. Творчество существует везде, где человек воображает, комбинирует, создает что- либо новое.»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Открытка способом </a:t>
            </a:r>
            <a:r>
              <a:rPr lang="ru-RU" dirty="0" err="1" smtClean="0">
                <a:solidFill>
                  <a:srgbClr val="7030A0"/>
                </a:solidFill>
              </a:rPr>
              <a:t>бумагокручения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Documents and Settings\User\Рабочий стол\фото садик\Фото-0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1615" y="1600200"/>
            <a:ext cx="362077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Рабочий стол\фото садик\Фото-0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07249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Старшая группа оригами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User\Рабочий стол\фото садик\Фото-0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1615" y="1600200"/>
            <a:ext cx="362077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</a:t>
            </a:r>
            <a:r>
              <a:rPr lang="ru-RU" dirty="0" err="1" smtClean="0"/>
              <a:t>плокскстных</a:t>
            </a:r>
            <a:r>
              <a:rPr lang="ru-RU" dirty="0" smtClean="0"/>
              <a:t> работ</a:t>
            </a:r>
            <a:endParaRPr lang="ru-RU" dirty="0"/>
          </a:p>
        </p:txBody>
      </p:sp>
      <p:pic>
        <p:nvPicPr>
          <p:cNvPr id="1026" name="Picture 2" descr="C:\Documents and Settings\Admin\Мои документы\Мои рисунки\imag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64373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объемных работ</a:t>
            </a:r>
            <a:endParaRPr lang="ru-RU" dirty="0"/>
          </a:p>
        </p:txBody>
      </p:sp>
      <p:pic>
        <p:nvPicPr>
          <p:cNvPr id="3074" name="Picture 2" descr="C:\Documents and Settings\Admin\Мои документы\Мои рисунки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15457"/>
            <a:ext cx="8229600" cy="4495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928670"/>
            <a:ext cx="8143932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77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Открытка способом бумагокручения </vt:lpstr>
      <vt:lpstr>Слайд 5</vt:lpstr>
      <vt:lpstr>Старшая группа оригами</vt:lpstr>
      <vt:lpstr>Выставка плокскстных работ</vt:lpstr>
      <vt:lpstr>Выставка объемных работ</vt:lpstr>
      <vt:lpstr>Слайд 9</vt:lpstr>
      <vt:lpstr>Тематические выставки</vt:lpstr>
      <vt:lpstr>Слайд 11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комбинированного вида № 37» г. Кызыла</dc:title>
  <dc:creator>XP</dc:creator>
  <cp:lastModifiedBy>Admin</cp:lastModifiedBy>
  <cp:revision>22</cp:revision>
  <dcterms:created xsi:type="dcterms:W3CDTF">2011-01-17T03:12:52Z</dcterms:created>
  <dcterms:modified xsi:type="dcterms:W3CDTF">2013-09-10T01:40:52Z</dcterms:modified>
</cp:coreProperties>
</file>