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68" r:id="rId3"/>
    <p:sldId id="263" r:id="rId4"/>
    <p:sldId id="267" r:id="rId5"/>
    <p:sldId id="265" r:id="rId6"/>
    <p:sldId id="260" r:id="rId7"/>
    <p:sldId id="261" r:id="rId8"/>
    <p:sldId id="269" r:id="rId9"/>
    <p:sldId id="271" r:id="rId10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101" d="100"/>
          <a:sy n="101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27.10.2012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640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pPr/>
              <a:t>5/15/2009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5/15/2009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5/15/2009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27.10.2012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4370"/>
            <a:ext cx="6858000" cy="4575571"/>
          </a:xfrm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553236" y="2066764"/>
            <a:ext cx="5181600" cy="1352872"/>
          </a:xfrm>
        </p:spPr>
        <p:txBody>
          <a:bodyPr vert="vert">
            <a:normAutofit/>
          </a:bodyPr>
          <a:lstStyle/>
          <a:p>
            <a:r>
              <a:rPr lang="ru-RU" sz="1400" dirty="0" smtClean="0"/>
              <a:t>Выполнила воспитатель МКДОУ д/с №21«Голубой огонек» Дружинина Ж.В.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Октябрь 2012 г. </a:t>
            </a:r>
            <a:endParaRPr lang="ru-RU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  Закаливание в детском саду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3687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советские времена к закаливанию детей подходили очень серьезно. И следует сказать, что тогда дети сами по себе были еще не столь ослаблены и больны, как сегодня. И пусть прошло не так уж и много времени, но поменялось буквально все: генетика, нагрузки, темпы и образ жизни, качество питания и экология, медицинское обслуживание (в частности большое количество подделок медпрепаратов). В общем, современные дети уже с рождения ослаблены и склонны к частым болезням. Поэтому сегодня им как никогда прежде необходимы общеукрепляющие процедуры, в частности закаливание.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5" r="22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73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05400" y="228599"/>
            <a:ext cx="3200400" cy="622473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Итак, начнем из самого простого и необходимого – микроклимата в помещении группы. Здесь должно быть всегда свежо и слегка прохладно. Температура воздуха – не выше 22, во время сна – не выше 18, но и не ниже 14 градусов.</a:t>
            </a:r>
          </a:p>
          <a:p>
            <a:r>
              <a:rPr lang="ru-RU" dirty="0" smtClean="0"/>
              <a:t>Влажность </a:t>
            </a:r>
            <a:r>
              <a:rPr lang="ru-RU" dirty="0"/>
              <a:t>воздуха должна поддерживаться на уровне 40-60%. При этом пол в помещении должен быть теплым и в присутствии детей – никаких сквозняков! А вот когда они на прогулке или в спортзале – обязательное сквозное </a:t>
            </a:r>
            <a:r>
              <a:rPr lang="ru-RU" dirty="0" smtClean="0"/>
              <a:t>проветривание!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6" b="2976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>
          <a:xfrm>
            <a:off x="152400" y="222505"/>
            <a:ext cx="4368557" cy="3998584"/>
          </a:xfrm>
        </p:spPr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Из относительно безобидных закаляющих процедур, применяемых в детском саду, – </a:t>
            </a:r>
            <a:r>
              <a:rPr lang="ru-RU" dirty="0" smtClean="0"/>
              <a:t>хождение </a:t>
            </a:r>
            <a:r>
              <a:rPr lang="ru-RU" dirty="0"/>
              <a:t>по «дорожке здоровья» (коврик с шипами, накрыт влажной салфеткой, смоченной в 10%-ом солевом растворе), недлительное хождение босиком по полу, воздушные ванны.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2048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201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395537" y="4495800"/>
            <a:ext cx="7126492" cy="1021432"/>
          </a:xfrm>
        </p:spPr>
        <p:txBody>
          <a:bodyPr>
            <a:normAutofit fontScale="40000" lnSpcReduction="20000"/>
          </a:bodyPr>
          <a:lstStyle>
            <a:extLst/>
          </a:lstStyle>
          <a:p>
            <a:r>
              <a:rPr lang="ru-RU" sz="4200" dirty="0"/>
              <a:t>Если в саду есть бассейн – и вовсе отлично. Замечено, что регулярные водные процедуры очень положительно сказываются на детском здоровье и состоянии иммунной </a:t>
            </a:r>
            <a:r>
              <a:rPr lang="ru-RU" sz="4200" dirty="0" smtClean="0"/>
              <a:t>системы</a:t>
            </a:r>
          </a:p>
          <a:p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5429" y="5517232"/>
            <a:ext cx="7086600" cy="1080120"/>
          </a:xfrm>
        </p:spPr>
        <p:txBody>
          <a:bodyPr>
            <a:noAutofit/>
          </a:bodyPr>
          <a:lstStyle/>
          <a:p>
            <a:r>
              <a:rPr lang="ru-RU" sz="1800" dirty="0"/>
              <a:t>Обязательным ежедневным элементом закаливания являются уличные прогулки в любое время года. Их продолжительность устанавливается воспитателем зависимо от погодных условий</a:t>
            </a:r>
            <a:r>
              <a:rPr lang="ru-RU" sz="2000" dirty="0"/>
              <a:t>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r="13217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0" b="16250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2967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Главные правила</a:t>
            </a:r>
            <a:r>
              <a:rPr lang="ru-RU" dirty="0" smtClean="0"/>
              <a:t>,  </a:t>
            </a:r>
            <a:r>
              <a:rPr lang="ru-RU" dirty="0"/>
              <a:t>как проводить закаливание детей в детском саду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Правило номер один –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регулярность</a:t>
            </a:r>
            <a:r>
              <a:rPr lang="ru-RU" dirty="0"/>
              <a:t>. Воспитатели должны осуществлять закалку детей ежедневно, независимо ни от каких обстоятельств (кроме состояния ребенка). Только систематичность мероприятий может обеспечить определенный успех. При этом начать нужно с беседы с родителями – они должны поддерживать эффект и в домашних условиях. То есть не кутать ребенка дома и не держать его, словно в теплице. Весь комплекс закаляющих мероприятий должен гармонично переходить из сада в дом, и из дома в сад. Если вы раньше не закаляли ребенка, то для начала просто позвольте ему побегать в одних трусиках после утреннего пробуждения или займитесь физкультурой босяком.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0" r="18760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8231832" cy="1821904"/>
          </a:xfrm>
        </p:spPr>
        <p:txBody>
          <a:bodyPr/>
          <a:lstStyle>
            <a:extLst/>
          </a:lstStyle>
          <a:p>
            <a:r>
              <a:rPr lang="ru-RU" sz="1800" dirty="0"/>
              <a:t>Второе обязательное правило –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интенсивность</a:t>
            </a:r>
            <a:r>
              <a:rPr lang="ru-RU" sz="1800" dirty="0"/>
              <a:t> закаливающих процедур должна возрастать постепенно. То есть время от времени нужно увеличивать зону воздействия закаливающего фактора, его «агрессивность» (например, более высокая или низкая температура) и время воздействия. К примеру, температуру воды и воздуха для здоровых детей рекомендуется понижать на 2-3 градуса каждые 2-3 дня. Так же плавно увеличивается количество и разновидность закаляющих факторов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r="15198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r="11039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r="21887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r="26563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/>
              <a:t>В программу закаливания в детском саду должны входить методы, предусматривающие воздействие разных закаляющих факторов: воды, воздуха, температур, солнечных и ультрафиолетовых лучей, механических и прочих раздражителей.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400" dirty="0"/>
              <a:t>Воспитатели и родители должны понимать, что процесс закаливания – это целый комплекс мероприятий, связанных между собой и дополняющих друг друга, которые обязательно повторяются изо дня в день. Только так оздоровление детей будет эффективным.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400" dirty="0"/>
              <a:t>Но еще раз отметим, что родители с воспитателями должны быть заодно. Нет ни единого ребенка, которому закаливание абсолютно противопоказано. Могут быть временные перерывы или ослабления, но в целом рекомендуется закалять всех детей, причем начинать никогда не поздно. </a:t>
            </a:r>
          </a:p>
        </p:txBody>
      </p:sp>
    </p:spTree>
    <p:extLst>
      <p:ext uri="{BB962C8B-B14F-4D97-AF65-F5344CB8AC3E}">
        <p14:creationId xmlns:p14="http://schemas.microsoft.com/office/powerpoint/2010/main" val="4168125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r="301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076056" y="260648"/>
            <a:ext cx="3200400" cy="381000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82594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временны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603</Words>
  <Application>Microsoft Office PowerPoint</Application>
  <PresentationFormat>Экран (4:3)</PresentationFormat>
  <Paragraphs>32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Современный 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2012-10-26T03:12:34Z</dcterms:created>
  <dcterms:modified xsi:type="dcterms:W3CDTF">2012-10-27T03:19:03Z</dcterms:modified>
  <cp:contentStatus/>
</cp:coreProperties>
</file>