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0" r:id="rId5"/>
    <p:sldId id="265" r:id="rId6"/>
    <p:sldId id="274" r:id="rId7"/>
    <p:sldId id="273" r:id="rId8"/>
    <p:sldId id="278" r:id="rId9"/>
    <p:sldId id="271" r:id="rId10"/>
    <p:sldId id="260" r:id="rId11"/>
    <p:sldId id="275" r:id="rId12"/>
    <p:sldId id="276" r:id="rId13"/>
    <p:sldId id="279" r:id="rId14"/>
    <p:sldId id="280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84" autoAdjust="0"/>
    <p:restoredTop sz="94660"/>
  </p:normalViewPr>
  <p:slideViewPr>
    <p:cSldViewPr>
      <p:cViewPr varScale="1">
        <p:scale>
          <a:sx n="72" d="100"/>
          <a:sy n="72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DF3A4-3F04-49A7-96ED-581D8BE89DB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A4500D-FA4B-475A-B790-0E41DC87074C}">
      <dgm:prSet/>
      <dgm:spPr/>
      <dgm:t>
        <a:bodyPr/>
        <a:lstStyle/>
        <a:p>
          <a:pPr rtl="0"/>
          <a:r>
            <a:rPr lang="ru-RU" b="1" dirty="0" smtClean="0"/>
            <a:t>Хорошего Вам сказочного творчества!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3B0F8646-BDC3-407F-8942-4A30773E8B34}" type="parTrans" cxnId="{53AF7D9A-48E6-416C-B4E0-A03A0F8E0B1E}">
      <dgm:prSet/>
      <dgm:spPr/>
      <dgm:t>
        <a:bodyPr/>
        <a:lstStyle/>
        <a:p>
          <a:endParaRPr lang="ru-RU"/>
        </a:p>
      </dgm:t>
    </dgm:pt>
    <dgm:pt modelId="{7C3A172F-7730-4B84-B44B-8D1C0AC1822E}" type="sibTrans" cxnId="{53AF7D9A-48E6-416C-B4E0-A03A0F8E0B1E}">
      <dgm:prSet/>
      <dgm:spPr/>
      <dgm:t>
        <a:bodyPr/>
        <a:lstStyle/>
        <a:p>
          <a:endParaRPr lang="ru-RU"/>
        </a:p>
      </dgm:t>
    </dgm:pt>
    <dgm:pt modelId="{C42C0877-DB59-4275-B2AE-6641398FEB91}" type="pres">
      <dgm:prSet presAssocID="{EDBDF3A4-3F04-49A7-96ED-581D8BE89D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3F88E-785B-4C2D-951A-57E19AFCAA52}" type="pres">
      <dgm:prSet presAssocID="{00A4500D-FA4B-475A-B790-0E41DC87074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F7D9A-48E6-416C-B4E0-A03A0F8E0B1E}" srcId="{EDBDF3A4-3F04-49A7-96ED-581D8BE89DB0}" destId="{00A4500D-FA4B-475A-B790-0E41DC87074C}" srcOrd="0" destOrd="0" parTransId="{3B0F8646-BDC3-407F-8942-4A30773E8B34}" sibTransId="{7C3A172F-7730-4B84-B44B-8D1C0AC1822E}"/>
    <dgm:cxn modelId="{2F8E26EA-791E-4CFA-AED5-43B378AA0CF1}" type="presOf" srcId="{EDBDF3A4-3F04-49A7-96ED-581D8BE89DB0}" destId="{C42C0877-DB59-4275-B2AE-6641398FEB91}" srcOrd="0" destOrd="0" presId="urn:microsoft.com/office/officeart/2005/8/layout/cycle2"/>
    <dgm:cxn modelId="{8E5A50CB-265E-4DFF-A0C0-5AA30DAD727A}" type="presOf" srcId="{00A4500D-FA4B-475A-B790-0E41DC87074C}" destId="{E1E3F88E-785B-4C2D-951A-57E19AFCAA52}" srcOrd="0" destOrd="0" presId="urn:microsoft.com/office/officeart/2005/8/layout/cycle2"/>
    <dgm:cxn modelId="{873DFAD4-DFF2-499E-9D25-85173CBEC4C9}" type="presParOf" srcId="{C42C0877-DB59-4275-B2AE-6641398FEB91}" destId="{E1E3F88E-785B-4C2D-951A-57E19AFCAA52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СКАЗКОТЕРАПИЯ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Средняя группа «Крепыши»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2.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Если Вы используете свою, придуманную сказку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то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решить именно Вашу проблему. Для этого сказку нужно строить по следующим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принципам: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Сюжет отражает проблемную ситуацию.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Главный герой должен быть такого же возраста, внешности и характера как Ваш малыш.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В ходе сказки наш герой попадает в сложную ситуацию. Трудности должны быть обязательно.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Всегда должен быть удачный конец.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Язык и сюжет должен быть в соответствии с возрастом.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Сказку нужно рассказывать обязательно после того, как эмоции схлынули.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может сам рассказать     сказку.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лишь задать тему и позволить ему самому придумать ключевые моменты. Очень важно, что ребенок получает возможность рассказать о своих чувствах и переживаниях, не боясь реакции взрослых, ведь он говорит не о себе, а о сказочном герое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SDC115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571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15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4038600" cy="3028950"/>
          </a:xfrm>
        </p:spPr>
      </p:pic>
      <p:pic>
        <p:nvPicPr>
          <p:cNvPr id="6" name="Содержимое 5" descr="SDC115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«Изготовления кукол»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процессе шитья куклы у ребенка развивается мелкая моторика рук, воображение.</a:t>
            </a:r>
          </a:p>
          <a:p>
            <a:r>
              <a:rPr lang="ru-RU" dirty="0" smtClean="0"/>
              <a:t>В процессе изготовления куклы происходит включение у ребенка механизмов проекции, идентификации или замещения.</a:t>
            </a:r>
          </a:p>
          <a:p>
            <a:r>
              <a:rPr lang="ru-RU" dirty="0" smtClean="0"/>
              <a:t>Манипулирование куклами позволяет снять нервное напряжение.    </a:t>
            </a:r>
          </a:p>
          <a:p>
            <a:endParaRPr lang="ru-RU" dirty="0"/>
          </a:p>
        </p:txBody>
      </p:sp>
      <p:pic>
        <p:nvPicPr>
          <p:cNvPr id="5" name="Содержимое 4" descr="P10107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Проблемы, которые можно решить с помощью использования кукол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  Достижение эмоциональной устойчивости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  Приобретение важных социальных навыков, опыта социального взаимодействия.</a:t>
            </a:r>
          </a:p>
          <a:p>
            <a:r>
              <a:rPr lang="ru-RU" dirty="0" smtClean="0"/>
              <a:t>3.  Развитие коммуникативных навыков.</a:t>
            </a:r>
          </a:p>
          <a:p>
            <a:r>
              <a:rPr lang="ru-RU" dirty="0" smtClean="0"/>
              <a:t>4.  Развитие самосознания.</a:t>
            </a:r>
          </a:p>
          <a:p>
            <a:r>
              <a:rPr lang="ru-RU" dirty="0" smtClean="0"/>
              <a:t>5.  Развитие грубой и мелкой моторики.</a:t>
            </a:r>
          </a:p>
          <a:p>
            <a:r>
              <a:rPr lang="ru-RU" dirty="0" smtClean="0"/>
              <a:t>6.  Разрешение внутренних конфликтов.</a:t>
            </a:r>
          </a:p>
          <a:p>
            <a:r>
              <a:rPr lang="ru-RU" dirty="0" smtClean="0"/>
              <a:t>7.  Профилактика и коррекция страхов.</a:t>
            </a:r>
          </a:p>
          <a:p>
            <a:r>
              <a:rPr lang="ru-RU" dirty="0" smtClean="0"/>
              <a:t>8.  Развитие речи.</a:t>
            </a:r>
          </a:p>
          <a:p>
            <a:r>
              <a:rPr lang="ru-RU" dirty="0" smtClean="0"/>
              <a:t>9.  Становление психосоциальной идентичности мальчиков и девочек.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5" descr="P10107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67494"/>
          <a:ext cx="8229600" cy="587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/>
              <a:t>Сказкотерапия</a:t>
            </a:r>
            <a:endParaRPr lang="ru-RU" b="1" dirty="0"/>
          </a:p>
        </p:txBody>
      </p:sp>
      <p:pic>
        <p:nvPicPr>
          <p:cNvPr id="1027" name="Picture 3" descr="C:\Documents and Settings\Admin\Рабочий стол\садик\P101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4000504"/>
            <a:ext cx="3803073" cy="2269375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2500298" y="1214422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57884" y="1285860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43636" y="2071678"/>
            <a:ext cx="266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инструмент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5400000">
            <a:off x="3680591" y="2012949"/>
            <a:ext cx="17256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17796" y="3244334"/>
            <a:ext cx="194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психотерапия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85736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инструмент передачи    опыта «из уст в уста»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Сказкатерапия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цветотерапия                                              </a:t>
            </a:r>
            <a:r>
              <a:rPr lang="ru-RU" sz="1800" b="1" dirty="0" err="1" smtClean="0"/>
              <a:t>игротерапия</a:t>
            </a:r>
            <a:r>
              <a:rPr lang="ru-RU" sz="1800" b="1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(можно рисовать свои впечатления от сказки) (придумать игру по сказке или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          инсценировать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                 любимый  отрывок )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музыкотерапия </a:t>
            </a:r>
          </a:p>
          <a:p>
            <a:pPr algn="ctr">
              <a:buNone/>
            </a:pPr>
            <a:r>
              <a:rPr lang="ru-RU" sz="1800" dirty="0" smtClean="0"/>
              <a:t>(подобрать мелодии подходящие по настроению тому или иному сюжету)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714612" y="1142984"/>
            <a:ext cx="1000132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0694" y="1142984"/>
            <a:ext cx="857256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500430" y="2214554"/>
            <a:ext cx="200026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P101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286256"/>
            <a:ext cx="321471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Основные методы </a:t>
            </a:r>
            <a:r>
              <a:rPr lang="ru-RU" b="1" dirty="0" err="1" smtClean="0">
                <a:solidFill>
                  <a:schemeClr val="accent1"/>
                </a:solidFill>
              </a:rPr>
              <a:t>сказкатерапии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5257808" cy="4525963"/>
          </a:xfrm>
        </p:spPr>
        <p:txBody>
          <a:bodyPr/>
          <a:lstStyle/>
          <a:p>
            <a:pPr lvl="0"/>
            <a:r>
              <a:rPr lang="ru-RU" sz="2800" dirty="0" smtClean="0"/>
              <a:t>Рассказывание сказки.</a:t>
            </a:r>
          </a:p>
          <a:p>
            <a:pPr lvl="0"/>
            <a:r>
              <a:rPr lang="ru-RU" sz="2800" dirty="0" smtClean="0"/>
              <a:t>Рисование сказки.</a:t>
            </a:r>
          </a:p>
          <a:p>
            <a:pPr lvl="0"/>
            <a:r>
              <a:rPr lang="ru-RU" sz="2800" dirty="0" err="1" smtClean="0"/>
              <a:t>Сказкатерапевтическая</a:t>
            </a:r>
            <a:r>
              <a:rPr lang="ru-RU" sz="2800" dirty="0" smtClean="0"/>
              <a:t> диагностика.</a:t>
            </a:r>
          </a:p>
          <a:p>
            <a:pPr lvl="0"/>
            <a:r>
              <a:rPr lang="ru-RU" sz="2800" dirty="0" smtClean="0"/>
              <a:t>Сочинение сказки.</a:t>
            </a:r>
          </a:p>
          <a:p>
            <a:pPr lvl="0"/>
            <a:r>
              <a:rPr lang="ru-RU" sz="2800" dirty="0" smtClean="0"/>
              <a:t>Изготовление кукол.</a:t>
            </a:r>
          </a:p>
          <a:p>
            <a:pPr lvl="0"/>
            <a:r>
              <a:rPr lang="ru-RU" sz="2800" dirty="0" smtClean="0"/>
              <a:t>Постановка сказки.</a:t>
            </a:r>
          </a:p>
          <a:p>
            <a:endParaRPr lang="ru-RU" dirty="0"/>
          </a:p>
        </p:txBody>
      </p:sp>
      <p:pic>
        <p:nvPicPr>
          <p:cNvPr id="5" name="Содержимое 4" descr="P10102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500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Пять причин плохого поведения ребенка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Ж</a:t>
            </a:r>
            <a:r>
              <a:rPr lang="ru-RU" i="1" dirty="0" smtClean="0"/>
              <a:t>елание привлечь к себе внимание.</a:t>
            </a:r>
            <a:endParaRPr lang="ru-RU" dirty="0" smtClean="0"/>
          </a:p>
          <a:p>
            <a:r>
              <a:rPr lang="ru-RU" dirty="0" smtClean="0"/>
              <a:t>2. Ж</a:t>
            </a:r>
            <a:r>
              <a:rPr lang="ru-RU" i="1" dirty="0" smtClean="0"/>
              <a:t>елание властвовать над ситуацией, взрослым, сверстниками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3.Ж</a:t>
            </a:r>
            <a:r>
              <a:rPr lang="ru-RU" i="1" dirty="0" smtClean="0"/>
              <a:t>елание за что-то отомстить взрослому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Ребенку</a:t>
            </a:r>
            <a:r>
              <a:rPr lang="ru-RU" i="1" dirty="0" smtClean="0"/>
              <a:t> страшно, тревожно, он хочет избежать неудачи.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i="1" dirty="0" smtClean="0"/>
              <a:t>У ребенка не сформировано чувство меры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DC115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500438"/>
            <a:ext cx="4038600" cy="3028950"/>
          </a:xfrm>
        </p:spPr>
      </p:pic>
      <p:pic>
        <p:nvPicPr>
          <p:cNvPr id="7" name="Содержимое 6" descr="SDC115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 Black" pitchFamily="34" charset="0"/>
              </a:rPr>
              <a:t>Герои сказок по возрастам</a:t>
            </a:r>
            <a:br>
              <a:rPr lang="ru-RU" b="1" dirty="0" smtClean="0">
                <a:solidFill>
                  <a:schemeClr val="accent1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Содержимое 4" descr="SDC11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29050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000108"/>
            <a:ext cx="5043494" cy="5176854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Для детей 3-4 лет рекомендуют делать главными героями сказок игрушки, маленьких человечков и животных;</a:t>
            </a:r>
          </a:p>
          <a:p>
            <a:r>
              <a:rPr lang="ru-RU" dirty="0" smtClean="0"/>
              <a:t>Начиная с 5 лет – фей, волшебников, принцесс, принцев, солдат и пр.</a:t>
            </a:r>
          </a:p>
          <a:p>
            <a:r>
              <a:rPr lang="ru-RU" dirty="0" smtClean="0"/>
              <a:t>Примерно с 5-6 лет ребенок предпочитает волшебные сказки.</a:t>
            </a:r>
          </a:p>
          <a:p>
            <a:r>
              <a:rPr lang="ru-RU" dirty="0" smtClean="0"/>
              <a:t>В подростковом возрасте могут быть интересны сказки-притчи и бытовые сказки.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Если Вы используете уже существующую народную или авторскую сказку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Вы читаете ее малыш, а потом обсуждать ее.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Сказку можно разыгрывать по ролям.  Но инициатива по выбору и распределению  ролей, а также по ходу сюжета должна быть в руках малыша.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совместить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арттерапией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есть нарисовать сказочные действия, героев. Может быть, придумать другой конец, нарисовав его.  </a:t>
            </a:r>
          </a:p>
          <a:p>
            <a:endParaRPr lang="ru-RU" dirty="0"/>
          </a:p>
        </p:txBody>
      </p:sp>
      <p:pic>
        <p:nvPicPr>
          <p:cNvPr id="5" name="Содержимое 4" descr="P10101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786058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107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038600" cy="3028950"/>
          </a:xfrm>
        </p:spPr>
      </p:pic>
      <p:pic>
        <p:nvPicPr>
          <p:cNvPr id="5" name="Содержимое 4" descr="P1010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214</TotalTime>
  <Words>352</Words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СКАЗКОТЕРАПИЯ</vt:lpstr>
      <vt:lpstr>Сказкотерапия</vt:lpstr>
      <vt:lpstr>Сказкатерапия</vt:lpstr>
      <vt:lpstr>Основные методы сказкатерапии </vt:lpstr>
      <vt:lpstr>Слайд 5</vt:lpstr>
      <vt:lpstr>Слайд 6</vt:lpstr>
      <vt:lpstr>Герои сказок по возрастам </vt:lpstr>
      <vt:lpstr>1. Если Вы используете уже существующую народную или авторскую сказку:</vt:lpstr>
      <vt:lpstr>Слайд 9</vt:lpstr>
      <vt:lpstr>Слайд 10</vt:lpstr>
      <vt:lpstr>3. Ребенок может сам рассказать     сказку.</vt:lpstr>
      <vt:lpstr>Слайд 12</vt:lpstr>
      <vt:lpstr>Метод «Изготовления кукол»</vt:lpstr>
      <vt:lpstr>Проблемы, которые можно решить с помощью использования кукол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арт-терапии</dc:title>
  <cp:lastModifiedBy>Олька</cp:lastModifiedBy>
  <cp:revision>24</cp:revision>
  <dcterms:modified xsi:type="dcterms:W3CDTF">2012-04-19T05:18:02Z</dcterms:modified>
</cp:coreProperties>
</file>