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2" r:id="rId3"/>
    <p:sldId id="259" r:id="rId4"/>
    <p:sldId id="262" r:id="rId5"/>
    <p:sldId id="263" r:id="rId6"/>
    <p:sldId id="265" r:id="rId7"/>
    <p:sldId id="271" r:id="rId8"/>
    <p:sldId id="266" r:id="rId9"/>
    <p:sldId id="267" r:id="rId10"/>
    <p:sldId id="269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63" d="100"/>
          <a:sy n="6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23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65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09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68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7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66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0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7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2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1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7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C933-3318-42D9-A523-D033FA582C63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7DB70-CBA4-4397-A0BB-884946749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4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s/predmety/Iz-dereva.files/0014-014-Nastolnyj-teatr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o-detstve.ru/assets/images/userfiles/41522/files/%D1%82%D0%B5%D0%BD%D0%B5%D0%B2%D0%BE%D0%B9%20%D1%82%D0%B5%D0%B0%D1%82%D1%8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forum-grad.ru/files/4/1/2/8/0/1266833024_75603598_2----1266833024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znaikak.ru/design/pic/visred/%D0%BF%D0%B0%D0%BB%D1%8C%D1%87%D0%B8%D0%BA%D0%B8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572560" cy="192882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</a:rPr>
              <a:t>«Социализация ребёнка посредством  развития и совершенствования коммуникативных </a:t>
            </a:r>
            <a:b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</a:rPr>
              <a:t>навыков» 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214290"/>
            <a:ext cx="5485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ГБОУ СОШ № 2000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Дошкольное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отделение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Москва, 2014г.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786454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Воспитатель старшей группы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Кульчак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Е.И</a:t>
            </a:r>
          </a:p>
        </p:txBody>
      </p:sp>
    </p:spTree>
    <p:extLst>
      <p:ext uri="{BB962C8B-B14F-4D97-AF65-F5344CB8AC3E}">
        <p14:creationId xmlns:p14="http://schemas.microsoft.com/office/powerpoint/2010/main" xmlns="" val="654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Музей хлеба</a:t>
            </a:r>
            <a:endParaRPr lang="ru-RU" b="1" i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427984" y="1787624"/>
            <a:ext cx="4258816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-обогащение и уточнение знаний детей о хлебе, труде взрослых;</a:t>
            </a:r>
          </a:p>
          <a:p>
            <a:pPr lvl="0"/>
            <a:r>
              <a:rPr lang="ru-RU" dirty="0"/>
              <a:t>-формирование представлений о выращивании хлеба от зерна до колоска;</a:t>
            </a:r>
          </a:p>
          <a:p>
            <a:pPr lvl="0"/>
            <a:r>
              <a:rPr lang="ru-RU" dirty="0"/>
              <a:t>-уточнение знаний о процессе приготовления хлеба как полезного и необходимого продукта для жизни человека;</a:t>
            </a:r>
          </a:p>
          <a:p>
            <a:pPr lvl="0"/>
            <a:r>
              <a:rPr lang="ru-RU" dirty="0"/>
              <a:t>-развитие речи, умения общаться;</a:t>
            </a:r>
          </a:p>
          <a:p>
            <a:pPr lvl="0"/>
            <a:r>
              <a:rPr lang="ru-RU" dirty="0"/>
              <a:t>-обобщение знаний, отражение детьми в рисунке и игровой деятельности.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146" name="Picture 2" descr="C:\Users\Вардан\Desktop\Новая папка (2)\IMG_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3384225" cy="461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6055.JPG"/>
          <p:cNvPicPr>
            <a:picLocks noChangeAspect="1"/>
          </p:cNvPicPr>
          <p:nvPr/>
        </p:nvPicPr>
        <p:blipFill>
          <a:blip r:embed="rId2" cstate="print"/>
          <a:srcRect l="39062" r="9375"/>
          <a:stretch>
            <a:fillRect/>
          </a:stretch>
        </p:blipFill>
        <p:spPr>
          <a:xfrm>
            <a:off x="3286116" y="2214554"/>
            <a:ext cx="2226738" cy="243388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Комплекс мероприятий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требующий дополнительных средств</a:t>
            </a:r>
            <a:endParaRPr lang="ru-RU" dirty="0"/>
          </a:p>
        </p:txBody>
      </p:sp>
      <p:pic>
        <p:nvPicPr>
          <p:cNvPr id="1026" name="Picture 2" descr="C:\Users\Вардан\Desktop\Новая папка (2)\IMG_0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5371">
            <a:off x="357158" y="1714488"/>
            <a:ext cx="2246211" cy="28197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SC04213.JPG"/>
          <p:cNvPicPr>
            <a:picLocks noChangeAspect="1"/>
          </p:cNvPicPr>
          <p:nvPr/>
        </p:nvPicPr>
        <p:blipFill>
          <a:blip r:embed="rId4" cstate="print"/>
          <a:srcRect l="19531" r="22656"/>
          <a:stretch>
            <a:fillRect/>
          </a:stretch>
        </p:blipFill>
        <p:spPr>
          <a:xfrm>
            <a:off x="1285852" y="4143380"/>
            <a:ext cx="2428892" cy="23678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6041.JPG"/>
          <p:cNvPicPr>
            <a:picLocks noChangeAspect="1"/>
          </p:cNvPicPr>
          <p:nvPr/>
        </p:nvPicPr>
        <p:blipFill>
          <a:blip r:embed="rId5" cstate="print"/>
          <a:srcRect l="20312" r="15625"/>
          <a:stretch>
            <a:fillRect/>
          </a:stretch>
        </p:blipFill>
        <p:spPr>
          <a:xfrm rot="5950535">
            <a:off x="5463632" y="1733345"/>
            <a:ext cx="2459137" cy="21634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76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581935">
            <a:off x="6253169" y="4154719"/>
            <a:ext cx="2946601" cy="16606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Цель: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Формирование и развитие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коммуникативных способностей детей.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7" name="Picture 3" descr="C:\Users\Вардан\Desktop\Новая папка (2)\IMG_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282441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72386" cy="631844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З</a:t>
            </a:r>
            <a:r>
              <a:rPr lang="ru-RU" sz="5400" b="1" i="1" dirty="0" smtClean="0">
                <a:effectLst/>
              </a:rPr>
              <a:t>адачи</a:t>
            </a:r>
            <a:r>
              <a:rPr lang="en-US" sz="5400" b="1" i="1" dirty="0" smtClean="0">
                <a:effectLst/>
              </a:rPr>
              <a:t>: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6143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b="1" i="1" dirty="0" smtClean="0"/>
              <a:t>Осваивать с </a:t>
            </a:r>
            <a:r>
              <a:rPr lang="ru-RU" b="1" i="1" dirty="0"/>
              <a:t>детьми </a:t>
            </a:r>
            <a:r>
              <a:rPr lang="ru-RU" b="1" i="1" dirty="0" smtClean="0"/>
              <a:t>разные виды </a:t>
            </a:r>
            <a:r>
              <a:rPr lang="ru-RU" b="1" i="1" dirty="0"/>
              <a:t>деятельности</a:t>
            </a:r>
            <a:r>
              <a:rPr lang="ru-RU" b="1" i="1" dirty="0" smtClean="0"/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/>
              <a:t> </a:t>
            </a:r>
            <a:r>
              <a:rPr lang="ru-RU" b="1" i="1" dirty="0" smtClean="0"/>
              <a:t> Учить устанавливать  эмоциональное взаимодействие </a:t>
            </a:r>
            <a:r>
              <a:rPr lang="ru-RU" b="1" i="1" dirty="0"/>
              <a:t>с детьми и взрослыми</a:t>
            </a:r>
            <a:r>
              <a:rPr lang="ru-RU" b="1" i="1" dirty="0" smtClean="0"/>
              <a:t>.</a:t>
            </a:r>
            <a:endParaRPr lang="ru-RU" b="1" i="1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 smtClean="0"/>
              <a:t>   Знакомить с окружающим миром.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/>
              <a:t> </a:t>
            </a:r>
            <a:r>
              <a:rPr lang="ru-RU" b="1" i="1" dirty="0" smtClean="0"/>
              <a:t>Повышать уровень развития психических </a:t>
            </a:r>
            <a:r>
              <a:rPr lang="ru-RU" b="1" i="1" dirty="0"/>
              <a:t>процессов (внимание, восприятие, память, мышление, воображение).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/>
              <a:t> </a:t>
            </a:r>
            <a:r>
              <a:rPr lang="ru-RU" b="1" i="1" dirty="0" smtClean="0"/>
              <a:t> Развивать речь </a:t>
            </a:r>
            <a:r>
              <a:rPr lang="ru-RU" b="1" i="1" dirty="0"/>
              <a:t>(словарный запас, грамматический строй речи, совершенствуется звуковая культура речи, навыки связной речи, интонационная и выразительная речь)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/>
              <a:t> </a:t>
            </a:r>
            <a:r>
              <a:rPr lang="ru-RU" b="1" i="1" dirty="0" smtClean="0"/>
              <a:t> Формировать первичные социальные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i="1" dirty="0" smtClean="0"/>
              <a:t> 		навыки </a:t>
            </a:r>
            <a:r>
              <a:rPr lang="ru-RU" b="1" i="1" dirty="0"/>
              <a:t>поведения </a:t>
            </a:r>
            <a:endParaRPr lang="ru-RU" b="1" i="1" dirty="0" smtClean="0"/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i="1" dirty="0" smtClean="0"/>
              <a:t>(</a:t>
            </a:r>
            <a:r>
              <a:rPr lang="ru-RU" b="1" i="1" dirty="0"/>
              <a:t>доброта, дружба, честность, смелость).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DSC07499.JPG"/>
          <p:cNvPicPr>
            <a:picLocks noChangeAspect="1"/>
          </p:cNvPicPr>
          <p:nvPr/>
        </p:nvPicPr>
        <p:blipFill>
          <a:blip r:embed="rId2" cstate="print"/>
          <a:srcRect t="18117" r="14062" b="4256"/>
          <a:stretch>
            <a:fillRect/>
          </a:stretch>
        </p:blipFill>
        <p:spPr>
          <a:xfrm>
            <a:off x="4922668" y="4714884"/>
            <a:ext cx="4221332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64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effectLst/>
              </a:rPr>
              <a:t>Театральные уголки  представлены </a:t>
            </a:r>
            <a:r>
              <a:rPr lang="ru-RU" sz="2800" b="1" i="1" dirty="0" smtClean="0">
                <a:effectLst/>
              </a:rPr>
              <a:t>разнообразными  видами </a:t>
            </a:r>
            <a:r>
              <a:rPr lang="ru-RU" sz="2800" b="1" i="1" dirty="0">
                <a:effectLst/>
              </a:rPr>
              <a:t>театров 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Театр «</a:t>
            </a:r>
            <a:r>
              <a:rPr lang="ru-RU" sz="4000" b="1" i="1" dirty="0" err="1" smtClean="0">
                <a:solidFill>
                  <a:schemeClr val="bg2">
                    <a:lumMod val="10000"/>
                  </a:schemeClr>
                </a:solidFill>
              </a:rPr>
              <a:t>Би-ба-бо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Вардан\Desktop\Новая папка (2)\IMG_0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1369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3-tub-ru.yandex.net/i?id=123000964-34-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762"/>
          <a:stretch>
            <a:fillRect/>
          </a:stretch>
        </p:blipFill>
        <p:spPr bwMode="auto">
          <a:xfrm>
            <a:off x="7358072" y="500042"/>
            <a:ext cx="1500198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88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60672" cy="1039427"/>
          </a:xfrm>
        </p:spPr>
        <p:txBody>
          <a:bodyPr/>
          <a:lstStyle/>
          <a:p>
            <a:r>
              <a:rPr lang="ru-RU" b="1" i="1" dirty="0" smtClean="0">
                <a:effectLst/>
              </a:rPr>
              <a:t>Настольный ТЕАТР</a:t>
            </a:r>
            <a:endParaRPr lang="ru-RU" b="1" i="1" dirty="0"/>
          </a:p>
        </p:txBody>
      </p:sp>
      <p:pic>
        <p:nvPicPr>
          <p:cNvPr id="1027" name="Picture 3" descr="C:\Users\Вардан\Desktop\Новая папка (2)\IMG_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032448" cy="457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900igr.net/datas/predmety/Iz-dereva.files/0014-014-Nastolnyj-teat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43" t="39855"/>
          <a:stretch>
            <a:fillRect/>
          </a:stretch>
        </p:blipFill>
        <p:spPr bwMode="auto">
          <a:xfrm>
            <a:off x="6496067" y="214290"/>
            <a:ext cx="2647933" cy="2371716"/>
          </a:xfrm>
          <a:prstGeom prst="rect">
            <a:avLst/>
          </a:prstGeom>
          <a:noFill/>
        </p:spPr>
      </p:pic>
      <p:pic>
        <p:nvPicPr>
          <p:cNvPr id="6" name="Picture 2" descr="http://900igr.net/datas/predmety/Iz-dereva.files/0014-014-Nastolnyj-teat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52" b="39850"/>
          <a:stretch>
            <a:fillRect/>
          </a:stretch>
        </p:blipFill>
        <p:spPr bwMode="auto">
          <a:xfrm>
            <a:off x="0" y="4572008"/>
            <a:ext cx="2347930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39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Теневой </a:t>
            </a:r>
            <a:r>
              <a:rPr lang="ru-RU" b="1" i="1" dirty="0" smtClean="0">
                <a:effectLst/>
              </a:rPr>
              <a:t>театр </a:t>
            </a:r>
            <a:r>
              <a:rPr lang="ru-RU" b="1" i="1" dirty="0">
                <a:effectLst/>
              </a:rPr>
              <a:t>плоскостной театр</a:t>
            </a:r>
            <a:endParaRPr lang="ru-RU" b="1" i="1" dirty="0"/>
          </a:p>
        </p:txBody>
      </p:sp>
      <p:pic>
        <p:nvPicPr>
          <p:cNvPr id="2050" name="Picture 2" descr="C:\Users\Вардан\Desktop\Новая папка (2)\IMG_0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205744" cy="375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рдан\Desktop\Новая папка (2)\IMG_0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214422"/>
            <a:ext cx="3442875" cy="3895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o-detstve.ru/assets/images/userfiles/41522/files/%D1%82%D0%B5%D0%BD%D0%B5%D0%B2%D0%BE%D0%B9%20%D1%82%D0%B5%D0%B0%D1%82%D1%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6216"/>
          <a:stretch>
            <a:fillRect/>
          </a:stretch>
        </p:blipFill>
        <p:spPr bwMode="auto">
          <a:xfrm>
            <a:off x="3286116" y="4214818"/>
            <a:ext cx="2214578" cy="198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7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Пальчиковый театр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Вардан\Desktop\Новая папка (2)\IMG_0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916242" cy="408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allery.forum-grad.ru/files/4/1/2/8/0/1266833024_75603598_2----1266833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907" b="4135"/>
          <a:stretch>
            <a:fillRect/>
          </a:stretch>
        </p:blipFill>
        <p:spPr bwMode="auto">
          <a:xfrm>
            <a:off x="5643570" y="1214422"/>
            <a:ext cx="32861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ww.znaikak.ru/design/pic/visred/%D0%BF%D0%B0%D0%BB%D1%8C%D1%87%D0%B8%D0%BA%D0%B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4701"/>
          <a:stretch>
            <a:fillRect/>
          </a:stretch>
        </p:blipFill>
        <p:spPr bwMode="auto">
          <a:xfrm>
            <a:off x="3214710" y="3357562"/>
            <a:ext cx="2857500" cy="2895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313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</a:rPr>
              <a:t>Одним из наиболее успешных и эффективных проектов в ДОУ стала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«Музейная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педагогика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73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Цели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и задачи музейной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педагогики</a:t>
            </a:r>
          </a:p>
          <a:p>
            <a:pPr marL="0" indent="0">
              <a:buNone/>
            </a:pP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Реализация музейной педагогики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Обогащение предметно-развивающей среды.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Обогащение воспитательно-образовательного пространства новыми 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интерактивными формами.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Формирование у дошкольников представлений о музее.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Расширение кругозора.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Повышение уровня интеллекта, культуры ребенка.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Развитие познавательных способностей и познавательной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деятельности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505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Мини-музей «Папье маше»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5122" name="Picture 2" descr="C:\Users\Вардан\Desktop\GNeCKH9Ww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81642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0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164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«Социализация ребёнка посредством  развития и совершенствования коммуникативных  навыков» </vt:lpstr>
      <vt:lpstr>Цель:</vt:lpstr>
      <vt:lpstr>Задачи:</vt:lpstr>
      <vt:lpstr>Театральные уголки  представлены разнообразными  видами театров </vt:lpstr>
      <vt:lpstr>Настольный ТЕАТР</vt:lpstr>
      <vt:lpstr>Теневой театр плоскостной театр</vt:lpstr>
      <vt:lpstr>Пальчиковый театр</vt:lpstr>
      <vt:lpstr>Одним из наиболее успешных и эффективных проектов в ДОУ стала «Музейная педагогика». </vt:lpstr>
      <vt:lpstr>Мини-музей «Папье маше» </vt:lpstr>
      <vt:lpstr>Музей хлеба</vt:lpstr>
      <vt:lpstr>Комплекс мероприятий не требующий дополнительных средств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Вардан</dc:creator>
  <cp:lastModifiedBy>User</cp:lastModifiedBy>
  <cp:revision>65</cp:revision>
  <dcterms:created xsi:type="dcterms:W3CDTF">2014-01-19T14:37:34Z</dcterms:created>
  <dcterms:modified xsi:type="dcterms:W3CDTF">2014-03-24T07:08:04Z</dcterms:modified>
</cp:coreProperties>
</file>