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A9BDC62-0064-4308-A0BA-BAA63397C108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51A68A-41C7-42E9-B2AB-375DF8CDD0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«сенсорное  развитие  детей раннего возраста»</a:t>
            </a: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7174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Маслова Т.В.</a:t>
            </a:r>
          </a:p>
          <a:p>
            <a:r>
              <a:rPr lang="ru-RU" sz="2400" dirty="0" smtClean="0"/>
              <a:t>Воспитатель МБДОУ Ц </a:t>
            </a:r>
            <a:r>
              <a:rPr lang="ru-RU" sz="2400" dirty="0" err="1" smtClean="0"/>
              <a:t>р</a:t>
            </a:r>
            <a:r>
              <a:rPr lang="ru-RU" sz="2400" dirty="0" smtClean="0"/>
              <a:t> </a:t>
            </a:r>
            <a:r>
              <a:rPr lang="ru-RU" sz="2400" dirty="0" err="1" smtClean="0"/>
              <a:t>р</a:t>
            </a:r>
            <a:r>
              <a:rPr lang="ru-RU" sz="2400" dirty="0" smtClean="0"/>
              <a:t> – детский  сад «Капелька</a:t>
            </a:r>
          </a:p>
          <a:p>
            <a:r>
              <a:rPr lang="ru-RU" sz="2400" dirty="0" smtClean="0"/>
              <a:t>города Светогорска</a:t>
            </a: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14356"/>
            <a:ext cx="857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 результате систематической работы по сенсорному воспитанию детей раннего возраста у них оказываются сформированными умения и навыки , свидетельствующие о соответствующем уровне развития восприятия:</a:t>
            </a:r>
            <a:endParaRPr lang="ru-RU" sz="2000" i="1" dirty="0"/>
          </a:p>
        </p:txBody>
      </p:sp>
      <p:pic>
        <p:nvPicPr>
          <p:cNvPr id="4" name="Рисунок 3" descr="P81721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564768">
            <a:off x="3855198" y="2576211"/>
            <a:ext cx="4857784" cy="364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19098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522113">
            <a:off x="719955" y="2458578"/>
            <a:ext cx="3281822" cy="2461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817211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 rot="5400000">
            <a:off x="4589659" y="2286238"/>
            <a:ext cx="4577973" cy="343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71480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Дети успешно выделяют и учитывают цвет, форму , величину , фактуру и другие признаки предметов и явлений при выполнении ряда практических действий.</a:t>
            </a:r>
            <a:endParaRPr lang="ru-RU" sz="2000" i="1" dirty="0"/>
          </a:p>
        </p:txBody>
      </p:sp>
      <p:pic>
        <p:nvPicPr>
          <p:cNvPr id="6" name="Рисунок 5" descr="P21710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596" y="307181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02" y="64291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Группируют с соответствии с образцом предметы по цвету , форме , величине и другим свойствам при выборе из четырёх разновидностей в период от 2 до 2лет 3 месяцев и старше.</a:t>
            </a:r>
            <a:endParaRPr lang="ru-RU" sz="2000" i="1" dirty="0"/>
          </a:p>
        </p:txBody>
      </p:sp>
      <p:pic>
        <p:nvPicPr>
          <p:cNvPr id="3" name="Рисунок 2" descr="P225108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0298" y="1928802"/>
            <a:ext cx="5810259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928670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Соотносят разнородные предметы по цвету , форме , величине , фактуре при выборе из четырех разновидностей(либо четыре разновидности цвета, либо четыре разновидности формы и т.п.).</a:t>
            </a:r>
            <a:endParaRPr lang="ru-RU" sz="2000" i="1" dirty="0"/>
          </a:p>
        </p:txBody>
      </p:sp>
      <p:pic>
        <p:nvPicPr>
          <p:cNvPr id="3" name="Рисунок 2" descr="P30411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86050" y="2071678"/>
            <a:ext cx="5619757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Узнают в разных цветовых пятнах предметы или явления , имеющие характерный цветовой признак(снег , трава , апельсин и т.п.)в пятнах разной величины медведя и медвежонка , кошку и котенка(с 2 лет до 2 лет 3 месяца)</a:t>
            </a:r>
            <a:endParaRPr lang="ru-RU" sz="2000" i="1" dirty="0"/>
          </a:p>
        </p:txBody>
      </p:sp>
      <p:pic>
        <p:nvPicPr>
          <p:cNvPr id="3" name="Рисунок 2" descr="P321122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1857364"/>
            <a:ext cx="5429256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Обозначают различные предметы в соответствии с их характерными сенсорными признаками : лес , море , солнце , листья , огоньки и т.п.(с 2,5 лет).</a:t>
            </a:r>
            <a:endParaRPr lang="ru-RU" sz="2000" i="1" dirty="0"/>
          </a:p>
        </p:txBody>
      </p:sp>
      <p:pic>
        <p:nvPicPr>
          <p:cNvPr id="3" name="Рисунок 2" descr="P32312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8662" y="1643050"/>
            <a:ext cx="6072198" cy="4554149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Активно используют «</a:t>
            </a:r>
            <a:r>
              <a:rPr lang="ru-RU" sz="2000" i="1" dirty="0" err="1" smtClean="0"/>
              <a:t>опредмеченные</a:t>
            </a:r>
            <a:r>
              <a:rPr lang="ru-RU" sz="2000" i="1" dirty="0" smtClean="0"/>
              <a:t>» слова-названия для обозначения формы(кирпич ,  мяч , шар, крыша , яйцо , огурец),цвета(трава , апельсин , помидор , цыпленок , небо и др.)(с 2 лет 3 месяцев - 2лет 6месяцев)</a:t>
            </a:r>
            <a:endParaRPr lang="ru-RU" sz="2000" i="1" dirty="0"/>
          </a:p>
        </p:txBody>
      </p:sp>
      <p:pic>
        <p:nvPicPr>
          <p:cNvPr id="3" name="Рисунок 2" descr="P32312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2910" y="1928802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Отбирают предметы необходимой формы или цвета для развития самостоятельной сюжетной игры (грузят на машину бруски- «кирпичики»или кубики определенного цвета подбирают детали нарядов для кукол в соответствии с цветом их одежды)</a:t>
            </a:r>
            <a:endParaRPr lang="ru-RU" sz="2000" i="1" dirty="0"/>
          </a:p>
        </p:txBody>
      </p:sp>
      <p:pic>
        <p:nvPicPr>
          <p:cNvPr id="3" name="Рисунок 2" descr="P32413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4414" y="2000240"/>
            <a:ext cx="5500694" cy="412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32413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14414" y="1928802"/>
            <a:ext cx="5500694" cy="412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Начинают активно пользоваться общепринятыми словами – названиями цвета , часто в отрыве от конкретного предмета (синим он может называть и желтый и зеленый предмет)(с 2 лет 9месяцев – 3 лет ).</a:t>
            </a:r>
            <a:endParaRPr lang="ru-RU" sz="2000" i="1" dirty="0"/>
          </a:p>
        </p:txBody>
      </p:sp>
      <p:pic>
        <p:nvPicPr>
          <p:cNvPr id="3" name="Рисунок 2" descr="P809205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43042" y="2000240"/>
            <a:ext cx="5786446" cy="433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/>
              <a:t>Спасибо за внимание!</a:t>
            </a:r>
            <a:endParaRPr lang="ru-RU" sz="4400" i="1" dirty="0"/>
          </a:p>
        </p:txBody>
      </p:sp>
      <p:pic>
        <p:nvPicPr>
          <p:cNvPr id="4" name="Рисунок 3" descr="P817210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072044">
            <a:off x="504814" y="2697325"/>
            <a:ext cx="4480818" cy="336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218107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93319">
            <a:off x="4023130" y="2784687"/>
            <a:ext cx="4181917" cy="313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7643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Мир окружающий ребенка , - это прежде всего</a:t>
            </a:r>
          </a:p>
          <a:p>
            <a:r>
              <a:rPr lang="ru-RU" sz="2000" i="1" dirty="0" smtClean="0"/>
              <a:t>Мир природы с безграничным богатством явлений,</a:t>
            </a:r>
          </a:p>
          <a:p>
            <a:r>
              <a:rPr lang="ru-RU" sz="2000" i="1" dirty="0" smtClean="0"/>
              <a:t>С неисчерпаемой красотой . Здесь в природе,</a:t>
            </a:r>
          </a:p>
          <a:p>
            <a:r>
              <a:rPr lang="ru-RU" sz="2000" i="1" dirty="0" smtClean="0"/>
              <a:t>Вечный источник детского разума. </a:t>
            </a:r>
          </a:p>
          <a:p>
            <a:r>
              <a:rPr lang="ru-RU" sz="2000" i="1" dirty="0"/>
              <a:t> </a:t>
            </a:r>
            <a:r>
              <a:rPr lang="ru-RU" sz="2000" i="1" dirty="0" smtClean="0"/>
              <a:t>                                                            В.Сухомлинский</a:t>
            </a:r>
            <a:endParaRPr lang="ru-RU" sz="2000" i="1" dirty="0"/>
          </a:p>
        </p:txBody>
      </p:sp>
      <p:pic>
        <p:nvPicPr>
          <p:cNvPr id="1026" name="Picture 2" descr="F:\детки\P609176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844552">
            <a:off x="2667293" y="2118535"/>
            <a:ext cx="5469068" cy="410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785794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Сенсорное развитие ребенка-это развитие его восприятия и формирование представлений о внешних свойствах предметов : их форме ,  цвете , величине , положении в пространстве и так далее.</a:t>
            </a:r>
            <a:endParaRPr lang="ru-RU" sz="2000" i="1" dirty="0"/>
          </a:p>
        </p:txBody>
      </p:sp>
      <p:pic>
        <p:nvPicPr>
          <p:cNvPr id="3" name="Рисунок 2" descr="P81721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488" y="2268132"/>
            <a:ext cx="5286412" cy="396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63579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Ведущим видом деятельности и основой становления ребенка до трех лет является предметная игра . Она оказывает особое воздействие на его познавательное развитие.</a:t>
            </a:r>
          </a:p>
          <a:p>
            <a:r>
              <a:rPr lang="ru-RU" sz="2000" i="1" dirty="0" smtClean="0"/>
              <a:t>Исследования детской психологии показывали что ключом к развитию познавательных способностей ребенка является его личный опыт в первые три года жизни . Главное - расширить для ребенка мир познания помочь ему реализовать все сегодняшние возможности и создать условия для развития последующих.</a:t>
            </a:r>
            <a:endParaRPr lang="ru-RU" sz="2000" i="1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714752"/>
            <a:ext cx="1457327" cy="239102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857232"/>
            <a:ext cx="6000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 детьми данного возраста проводятся игры – занятия ,в которых усвоение какого либо материала протекает незаметно для малышей , в практической деятельности.</a:t>
            </a:r>
          </a:p>
          <a:p>
            <a:r>
              <a:rPr lang="ru-RU" sz="2000" i="1" dirty="0" smtClean="0"/>
              <a:t>Следовательно , главное в этом возрасте – обогащение чувственного опыта, необходимо для полноценного восприятия окружающего мира и в первую очередь – пополнение представлений о свойствах предметов : их цвете, форме , величине окружающих предметов , положение в пространстве и т.п.</a:t>
            </a:r>
            <a:endParaRPr lang="ru-RU" sz="2000" i="1" dirty="0"/>
          </a:p>
        </p:txBody>
      </p:sp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960301"/>
            <a:ext cx="1385890" cy="22738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66437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 соей работе я ставлю следующие 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Создать условия для обогащения и накопления сенсорного опыта детей в ходе предметно игровой деятельности через игры с дидактическими материалами.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Формировать умения ориентироваться в различных свойствах предметов (в цвете ,форме , величине, количестве)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Воспитывать первичные волевые черты характера в процессе овладения целенаправленными действиями с предметами (умение не отвлекаться от поставленной задачи ,доводить её до завершения , стремиться к получению положительного результата и т.д.)</a:t>
            </a:r>
            <a:endParaRPr lang="ru-RU" sz="2000" i="1" dirty="0"/>
          </a:p>
        </p:txBody>
      </p:sp>
      <p:pic>
        <p:nvPicPr>
          <p:cNvPr id="3" name="Рисунок 2" descr="P11809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57884" y="4214818"/>
            <a:ext cx="304799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5929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Направления моей работы: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Формирование представлений о сенсорных эталонах(свойствах предметов)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Обучение способами обследования предметов 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 Развитие аналитического восприятия (выделение элементов : цвет , форма , величина).</a:t>
            </a:r>
          </a:p>
          <a:p>
            <a:endParaRPr lang="ru-RU" sz="2000" i="1" dirty="0"/>
          </a:p>
        </p:txBody>
      </p:sp>
      <p:pic>
        <p:nvPicPr>
          <p:cNvPr id="4" name="Рисунок 3" descr="P81721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3214686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19098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278605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Принципы организации работы: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/>
              <a:t>Посильность требований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/>
              <a:t>Постепенность усложнений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/>
              <a:t>Последовательность</a:t>
            </a:r>
            <a:endParaRPr lang="ru-RU" sz="2000" i="1" dirty="0"/>
          </a:p>
        </p:txBody>
      </p:sp>
      <p:pic>
        <p:nvPicPr>
          <p:cNvPr id="4" name="Рисунок 3" descr="P817211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28926" y="1857364"/>
            <a:ext cx="5572131" cy="4179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71480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Методы  и  приемы: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714488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Наглядный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Практический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Словесный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Эмоциональная    установка взрослого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Привлечение внимания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Показ и объяснение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Словесная инструкция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1714488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Сравнения 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Сопоставления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Приложения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Наложения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Наблюдение за действиями взрослого и сверстников</a:t>
            </a:r>
            <a:endParaRPr lang="ru-RU" sz="2000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143240" y="1000108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1142976" y="1142984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458</TotalTime>
  <Words>640</Words>
  <Application>Microsoft Office PowerPoint</Application>
  <PresentationFormat>Экран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«сенсорное  развитие  детей раннего возраста»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«сенсорное развитие         ребенка»</dc:title>
  <dc:creator>просто</dc:creator>
  <cp:lastModifiedBy>Admin</cp:lastModifiedBy>
  <cp:revision>53</cp:revision>
  <dcterms:created xsi:type="dcterms:W3CDTF">2011-08-17T08:53:52Z</dcterms:created>
  <dcterms:modified xsi:type="dcterms:W3CDTF">2012-05-17T07:05:23Z</dcterms:modified>
</cp:coreProperties>
</file>