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Недаром помнит вся Россия!</a:t>
            </a:r>
            <a:endParaRPr lang="ru-RU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10600" cy="5181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2012 году вся Россия будет отмечать одну из славных дат нашего Отечества – 200-летие победы в войне 1812 </a:t>
            </a:r>
            <a:r>
              <a:rPr lang="ru-RU" sz="2400" dirty="0" smtClean="0"/>
              <a:t>года!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81000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Герои Отечественной войны 1812 года</a:t>
            </a:r>
            <a:endParaRPr lang="ru-RU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7937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Михаил Илларионович Кутузов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3733800" cy="556260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   Михаил </a:t>
            </a:r>
            <a:r>
              <a:rPr lang="ru-RU" b="1" dirty="0" smtClean="0"/>
              <a:t>Илларионович Кутузов родился в 1745 году. Отец Михаила Кутузова был военным инженером. Гены, как мы видим, прямым образом сказались на жизни Кутузова. Михаил с детства стремился к знаниям. Любил изучать иностранные языки, арифметику, очень много читал. Когда Кутузов подрос, то попал в  артиллерийскую  инженерную школу. Кутузов быстро освоился на новом месте.  Михаила любили за веселый нрав и его способности. Вскоре Михаил Кутузов стал служить адъютантом  у генерал – фельдмаршала </a:t>
            </a:r>
            <a:r>
              <a:rPr lang="ru-RU" b="1" dirty="0" err="1" smtClean="0"/>
              <a:t>Гольштейн</a:t>
            </a:r>
            <a:r>
              <a:rPr lang="ru-RU" b="1" dirty="0" smtClean="0"/>
              <a:t> – </a:t>
            </a:r>
            <a:r>
              <a:rPr lang="ru-RU" b="1" dirty="0" err="1" smtClean="0"/>
              <a:t>Бекского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    </a:t>
            </a:r>
            <a:r>
              <a:rPr lang="ru-RU" b="1" dirty="0" smtClean="0"/>
              <a:t>Воинский путь Михаил Илларионович Кутузов начала в 19 лет, в звании прапорщика. В 1764 русская армия направилась в Польшу, вместе с ней и Кутузов, но уже в чине капитана. В 1770 году Кутузов попадает под начала Румянцева, армии которого ведут боевые действия против турецких войск в Молдавии и Валахии. После недолгой службы у Румянцева, Кутузова переводят в Крымскую армию.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228600"/>
            <a:ext cx="464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Михаил Богданович Барклай – де – Толли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733800" cy="55626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Михаил Богданович Барклай – де – Толли родился в 1776 году. </a:t>
            </a:r>
            <a:r>
              <a:rPr lang="ru-RU" b="1" dirty="0" smtClean="0"/>
              <a:t>  </a:t>
            </a:r>
            <a:r>
              <a:rPr lang="ru-RU" b="1" dirty="0" smtClean="0"/>
              <a:t>В 6-ти летнем возрасте Михаил был записан в кирасирский полк. Де – факто, Барклай – Де – Толли начал нести военную службу в 15 лет, через два года стал корнетом.  Михаил Богданович участвовал в русско-турецкой войне 1787 – 1791 годов. Отличился при штурме Очакова, за свои заслуги был представлен к званию майора и получил памятную награду.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   Барклай – Де – Толли участвовал в подавление польских восстаний. В боях на территории Польши Михаил Богданович показал себя с наилучшей  стороны. Он быстро продвигался по службе, причем исключительно за свои заслуги. Во время наполеоновских войн в Европе Барклай  - де – Толли был тяжело ранен и долго лечился. Выздоровев, участвовал в войне со шведами, стал генералом и губернатором Финляндии, а так же командующим русских войск в северной части Российской Империи.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4195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/>
          <a:lstStyle/>
          <a:p>
            <a:pPr algn="ctr"/>
            <a:r>
              <a:rPr lang="ru-RU" dirty="0" smtClean="0"/>
              <a:t>Багратион Петр Иванович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733800" cy="54864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Багратион Петр Иванович родился на Северном Кавказе. Петр Иванович был родом из грузинских князей. Все мужчины этого княжеского рода неизменно служили в русской армии. Не стал исключением и Багратион. На военную службу Герой Отечественной Войны 1812 года поступил в 1782 году. Багратион участвовал в войнах с горцами, и многое за это время навидался. Вскоре Петр Иванович стал участником русско-турецкой войны 1787 – 1791 годов. После турецкой компании Багратион воевал в Польше.  Большое будущее Багратиону пророчил сам Суворов, а похвала великого русского полководца много стоила. Багратион участвовал в Итальянском и Швейцарском походах Суворова. Во время походов Багратион проявил себя с наилучшей стороны, раскрыв окружающим все свои лучшие качества ум, решительность и храбрость. Особенно удалось проявить себя Багратиону в Швейцарском походе, командуя авангардом, Петр Иванович выиграл несколько крупных сражений и смог обеспечить русской армии проход к Рейну.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434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   Николай </a:t>
            </a:r>
            <a:r>
              <a:rPr lang="ru-RU" sz="2400" b="1" dirty="0" smtClean="0"/>
              <a:t>Николаевич </a:t>
            </a:r>
            <a:r>
              <a:rPr lang="ru-RU" sz="2400" b="1" dirty="0" smtClean="0"/>
              <a:t>                                     Денис </a:t>
            </a:r>
            <a:r>
              <a:rPr lang="ru-RU" sz="2400" b="1" dirty="0" smtClean="0"/>
              <a:t>Васильевич </a:t>
            </a:r>
            <a:r>
              <a:rPr lang="ru-RU" sz="2400" b="1" dirty="0" smtClean="0"/>
              <a:t>      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           Раевский                                                           Давыдов                  </a:t>
            </a:r>
            <a:endParaRPr lang="ru-RU" sz="2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81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2895600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 память о войне 1812 года</a:t>
            </a:r>
            <a:endParaRPr lang="ru-RU" sz="7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Недаром помнит вся Россия!</vt:lpstr>
      <vt:lpstr>В 2012 году вся Россия будет отмечать одну из славных дат нашего Отечества – 200-летие победы в войне 1812 года!</vt:lpstr>
      <vt:lpstr>Герои Отечественной войны 1812 года</vt:lpstr>
      <vt:lpstr>Михаил Илларионович Кутузов</vt:lpstr>
      <vt:lpstr>Михаил Богданович Барклай – де – Толли</vt:lpstr>
      <vt:lpstr>Багратион Петр Иванович</vt:lpstr>
      <vt:lpstr>   Николай Николаевич                                      Денис Васильевич                    Раевский                                                           Давыдов                  </vt:lpstr>
      <vt:lpstr>В память о войне 1812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Недаром помнит вся Россия!</dc:title>
  <dc:creator>ирина</dc:creator>
  <cp:lastModifiedBy>ирина</cp:lastModifiedBy>
  <cp:revision>6</cp:revision>
  <dcterms:created xsi:type="dcterms:W3CDTF">2012-05-10T06:52:34Z</dcterms:created>
  <dcterms:modified xsi:type="dcterms:W3CDTF">2012-05-10T07:51:57Z</dcterms:modified>
</cp:coreProperties>
</file>