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77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250B9-A828-48C0-ACA0-7949225A006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A75-3C3A-4935-8DC1-3FBE7DEC2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0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0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43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4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7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4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71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2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76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0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1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F250-16F9-447A-9B8B-CDD39D915DE0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425C-C895-4027-B9E1-EEF9693D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5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24036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в режимных моментах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нутый угол 2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7123" y="332656"/>
            <a:ext cx="7880331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город-герой Новороссийск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общеразвивающего вида № 55 «Звонкие голоса»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499992" y="5661248"/>
            <a:ext cx="42484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Гунько Татьяна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400860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22046"/>
            <a:ext cx="4244400" cy="16596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1738949"/>
            <a:ext cx="4244400" cy="16596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48837"/>
            <a:ext cx="4244400" cy="16596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239778"/>
            <a:ext cx="381642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прогулке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99202" y="1570695"/>
            <a:ext cx="3816424" cy="19961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Игровые упражнения «Мы гуляем», «Попади в обруч», «Пилоты». Литературный источник «Физическое развитие детей 2-7 лет» по программе детство, раздел «Оздоровительный игровой час» стр. 132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3666569"/>
            <a:ext cx="3816424" cy="12241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Закрепить умение ходить парами, бросать мяч, быстро реагировать на сигнал, бегать, не наталкиваясь друг на друга.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01418" y="5165065"/>
            <a:ext cx="4244400" cy="1659600"/>
            <a:chOff x="401418" y="4565408"/>
            <a:chExt cx="4602630" cy="1800200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1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Интеграция образовательных областей</a:t>
              </a:r>
              <a:endParaRPr lang="ru-RU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100890" y="5382796"/>
            <a:ext cx="3816424" cy="12241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Здоровье, коммуникация, познание,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труд, социализация, безопасность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4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и вторая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половины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Время прогулок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10.00-12.10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16.30-17.50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09.09.13-13.09.13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402878"/>
            <a:ext cx="381642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Обручи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мячи</a:t>
            </a: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33335"/>
            <a:ext cx="4244400" cy="16596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1745964"/>
            <a:ext cx="4244400" cy="16596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2867"/>
            <a:ext cx="4244400" cy="16596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251067"/>
            <a:ext cx="3816424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Самостоятельная двигательная активность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2063066"/>
            <a:ext cx="3816424" cy="1025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Мячи, обручи, кегли, мешочки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песком, кубики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3464575"/>
            <a:ext cx="3816424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 выбрать необходимый инвентарь, объединиться в группы для совместных игр, и следить, за выполнением правил игры, которую предложит ребенок.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01418" y="5165065"/>
            <a:ext cx="4244400" cy="1659600"/>
            <a:chOff x="401418" y="4565408"/>
            <a:chExt cx="4602630" cy="1800200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1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Интеграция образовательных областей</a:t>
              </a:r>
              <a:endParaRPr lang="ru-RU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076056" y="5382797"/>
            <a:ext cx="3816424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Здоровье, коммуникация, познание, труд, социализация, безопасность</a:t>
            </a:r>
          </a:p>
        </p:txBody>
      </p:sp>
    </p:spTree>
    <p:extLst>
      <p:ext uri="{BB962C8B-B14F-4D97-AF65-F5344CB8AC3E}">
        <p14:creationId xmlns:p14="http://schemas.microsoft.com/office/powerpoint/2010/main" val="147146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и вторая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половины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Время прогулок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10.00-12.10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16.30-17.50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09.09.13-13.09.13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402878"/>
            <a:ext cx="3816424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4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33335"/>
            <a:ext cx="4244400" cy="16596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1750238"/>
            <a:ext cx="4244400" cy="16596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596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251067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Спортивный досуг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1628800"/>
            <a:ext cx="3816424" cy="14964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«Сластена в гостях у ребят».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Конспект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использованием материалов из журнала «Инструктор по физической культуре» № 1 за 2009 г., стр. 62.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3172094"/>
            <a:ext cx="3816424" cy="25922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 элементарные знания о полезной и вредной для здоровья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у детей желание заниматься физкультурой. Закреплять навыки продвижения по скамейке на животе,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подлезании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 дугой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Совершенствование двигательных навыков.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401418" y="5165065"/>
            <a:ext cx="4244400" cy="1659600"/>
            <a:chOff x="401418" y="4565408"/>
            <a:chExt cx="4602630" cy="1800200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1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Интеграция образовательных областей</a:t>
              </a:r>
              <a:endParaRPr lang="ru-RU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076056" y="5839131"/>
            <a:ext cx="3816424" cy="8753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Здоровье, коммуникация, познание, труд, социализация,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безопасность, музыка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26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Вторая половина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15.15-15.40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22080" y="3685116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04.09.13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180140"/>
            <a:ext cx="3816424" cy="158807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Скамейка, мат,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шапочки конфет по количеству детей; дуги. Для игры “Полезные продукты”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фрукты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овощи; вредные продукты – конфеты,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семечки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404664"/>
            <a:ext cx="4602630" cy="18002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2492896"/>
            <a:ext cx="4602630" cy="18002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4565408"/>
            <a:ext cx="4602630" cy="18002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692696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2636912"/>
            <a:ext cx="3816424" cy="14964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«Ознакомление родителей с задачами физкультурно-оздоровительной работы на новый учебный год в средней группе»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4341168"/>
            <a:ext cx="3816424" cy="22561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Рассказать родителям о возрастных особенностях этого периода, о задачах на учебный год и требованиях к физкультурной форме.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82183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Вторая половина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17.00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11.09.13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402878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Конспект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выступления</a:t>
            </a: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404664"/>
            <a:ext cx="4602630" cy="18002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2492896"/>
            <a:ext cx="4602630" cy="18002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4565408"/>
            <a:ext cx="4602630" cy="18002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692696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работниками дошкольного учреждения (воспитателями)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2636912"/>
            <a:ext cx="3816424" cy="14964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Консультация «Организация двигательной активности детей младшего и среднего возраста»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4221088"/>
            <a:ext cx="3816424" cy="2520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потребность у педагогов в познании двигательной активности детей. Формировать преставление педагогов о понятии «двигательная активность». Формы организации двигательной активности. Способы повышения двигательной активности детей.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1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Вторая половина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13.30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11.09.13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402878"/>
            <a:ext cx="381642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8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96308" y="116632"/>
            <a:ext cx="8352156" cy="13681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образовательной деятельности в режимных моментах: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1296" y="1655295"/>
            <a:ext cx="8214455" cy="4775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8957" y="2230120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4499" y="2806184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 на прогулке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7544" y="3382248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на прогулке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2001" y="3958312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двигательная деятельность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2001" y="4534376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спортивный досуг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2001" y="5110440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2001" y="6262568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индивидуально-дифференцированная работа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2001" y="5686504"/>
            <a:ext cx="8214455" cy="47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 дошкольного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22046"/>
            <a:ext cx="4244400" cy="16596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1734675"/>
            <a:ext cx="4244400" cy="16596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596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239778"/>
            <a:ext cx="3816424" cy="122413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Индивидуально-дифференцированная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1816251"/>
            <a:ext cx="3816424" cy="149644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Прыжки со сменой положения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ног.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Ходьба с перешагиванием через осенние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листочки.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«Веселая пчелка» «Выдуй шарик из чашки»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3390149"/>
            <a:ext cx="3816424" cy="22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прыгучесть, координацию движений.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Упражнять в умении сохранять равновесие и держать правильную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осанку. Учить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 выполнять дыхательные упражнения, тренировать дыхательную мускулатуру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01418" y="5165065"/>
            <a:ext cx="4244400" cy="1659600"/>
            <a:chOff x="401418" y="4565408"/>
            <a:chExt cx="4602630" cy="1800200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1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Интеграция образовательных областей</a:t>
              </a:r>
              <a:endParaRPr lang="ru-RU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076056" y="5733256"/>
            <a:ext cx="3816424" cy="86409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Здоровье, коммуникация, познание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безопасность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9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половина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11.00-11.10;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11.10-11.20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09.09.13 и 12.09.13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402878"/>
            <a:ext cx="3816424" cy="122413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листочки, чашка, легкий теннисный мячик</a:t>
            </a: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трелка вниз 33"/>
          <p:cNvSpPr/>
          <p:nvPr/>
        </p:nvSpPr>
        <p:spPr>
          <a:xfrm>
            <a:off x="7115815" y="2348880"/>
            <a:ext cx="408513" cy="2916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883567" y="2348880"/>
            <a:ext cx="408513" cy="1980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403648" y="2348880"/>
            <a:ext cx="408513" cy="2736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41945"/>
              </p:ext>
            </p:extLst>
          </p:nvPr>
        </p:nvGraphicFramePr>
        <p:xfrm>
          <a:off x="107504" y="1671215"/>
          <a:ext cx="8816808" cy="64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08112"/>
                <a:gridCol w="936104"/>
                <a:gridCol w="1080120"/>
                <a:gridCol w="1384068"/>
                <a:gridCol w="1102101"/>
                <a:gridCol w="1102101"/>
                <a:gridCol w="1102101"/>
                <a:gridCol w="11021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Программные задачи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Интеграция образовательных областей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Когда проводится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проведения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827584" y="1196752"/>
            <a:ext cx="748883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вид таблицы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9770" y="94054"/>
            <a:ext cx="8378694" cy="105754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Обязательные реквизиты для заполнения таблицы по образовательной деятельности в режимных моментах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179512" y="2918678"/>
            <a:ext cx="2088232" cy="130241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образовательная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179512" y="4929103"/>
            <a:ext cx="2952327" cy="168729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комплекса; с каким предметом выполняется; игры, упражнения, литературный источник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1680391" y="4080204"/>
            <a:ext cx="1872208" cy="8609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проведения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Горизонтальный свиток 23"/>
          <p:cNvSpPr/>
          <p:nvPr/>
        </p:nvSpPr>
        <p:spPr>
          <a:xfrm>
            <a:off x="4090522" y="4221088"/>
            <a:ext cx="2016224" cy="12057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первая или вторая половина дня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5044262" y="2636912"/>
            <a:ext cx="2264042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возрастной группы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Горизонтальный свиток 27"/>
          <p:cNvSpPr/>
          <p:nvPr/>
        </p:nvSpPr>
        <p:spPr>
          <a:xfrm>
            <a:off x="6167465" y="5208781"/>
            <a:ext cx="2304256" cy="9467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указываются дни проведения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6620057" y="3645024"/>
            <a:ext cx="2304256" cy="11690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спортивный инвентарь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95536" y="2348880"/>
            <a:ext cx="408513" cy="684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411760" y="2348880"/>
            <a:ext cx="408513" cy="1764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5972026" y="2348880"/>
            <a:ext cx="408513" cy="360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123927" y="2348880"/>
            <a:ext cx="408513" cy="1404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Загнутый угол 35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2699792" y="2542326"/>
            <a:ext cx="2038476" cy="14658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какой образовательной областью будет интеграция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3627556" y="2348880"/>
            <a:ext cx="408513" cy="324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3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1" grpId="0" animBg="1"/>
      <p:bldP spid="30" grpId="0" animBg="1"/>
      <p:bldP spid="14" grpId="0" animBg="1"/>
      <p:bldP spid="15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23" grpId="0" animBg="1"/>
      <p:bldP spid="2" grpId="0" animBg="1"/>
      <p:bldP spid="32" grpId="0" animBg="1"/>
      <p:bldP spid="33" grpId="0" animBg="1"/>
      <p:bldP spid="35" grpId="0" animBg="1"/>
      <p:bldP spid="21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29919"/>
            <a:ext cx="4244400" cy="16596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1761527"/>
            <a:ext cx="4244400" cy="16596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3725"/>
            <a:ext cx="4244400" cy="16596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246946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1843103"/>
            <a:ext cx="3816424" cy="14964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 № 2 (сентябрь) с обручем,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Л.И.Пензулаева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«Оздоровительная гимнастика для детей 3-7 лет», стр. 34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95351" y="3402148"/>
            <a:ext cx="3816424" cy="19814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Укреплять здоровье детей, формировать правильную осанку и воспитывать умение сохранять ее в различных видах деятельности. Закрепить умение правильно держать обруч, четко выполнять команды.</a:t>
            </a:r>
            <a:endParaRPr lang="ru-RU" dirty="0"/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01418" y="5165065"/>
            <a:ext cx="4244400" cy="1659600"/>
            <a:chOff x="401418" y="4565408"/>
            <a:chExt cx="4602630" cy="1800200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1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Интеграция образовательных областей</a:t>
              </a:r>
              <a:endParaRPr lang="ru-RU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095351" y="5452987"/>
            <a:ext cx="3816424" cy="12163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Здоровье, коммуникация, труд</a:t>
            </a:r>
          </a:p>
        </p:txBody>
      </p:sp>
    </p:spTree>
    <p:extLst>
      <p:ext uri="{BB962C8B-B14F-4D97-AF65-F5344CB8AC3E}">
        <p14:creationId xmlns:p14="http://schemas.microsoft.com/office/powerpoint/2010/main" val="261082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Утро.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половина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8.00-8.07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09.09.13-13.09.13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5402878"/>
            <a:ext cx="381642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Обруч на каждого ребенка</a:t>
            </a: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-4806"/>
            <a:ext cx="4244400" cy="16596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1712097"/>
            <a:ext cx="4244400" cy="16596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40289"/>
            <a:ext cx="4244400" cy="16596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40171" y="212926"/>
            <a:ext cx="381642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1628800"/>
            <a:ext cx="3816424" cy="14964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«Подыши одной ноздрей»; «Воздушный шар»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3221358"/>
            <a:ext cx="3816424" cy="20974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детей укреплять мышцы дыхательной системы, брюшной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полости.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вентиляцию нижней части легких, концентрировать внимание на нижнем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01418" y="5165065"/>
            <a:ext cx="4244400" cy="1659600"/>
            <a:chOff x="401418" y="4565408"/>
            <a:chExt cx="4602630" cy="1800200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1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Интеграция образовательных областей</a:t>
              </a:r>
              <a:endParaRPr lang="ru-RU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081984" y="5382797"/>
            <a:ext cx="381642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Здоровье, коммуникация,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1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торая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половина дня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сон часа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15.00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гимнастики пробуждения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09.09.13-13.09.13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402878"/>
            <a:ext cx="381642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0232" y="2060848"/>
            <a:ext cx="2082350" cy="46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01418" y="22046"/>
            <a:ext cx="4244400" cy="1659600"/>
            <a:chOff x="401418" y="404664"/>
            <a:chExt cx="4602630" cy="1800200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401418" y="404664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01418" y="836712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 деятельности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418" y="1738949"/>
            <a:ext cx="4244400" cy="1659600"/>
            <a:chOff x="401418" y="2492896"/>
            <a:chExt cx="4602630" cy="1800200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401418" y="2492896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01418" y="2924944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Содержание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55852"/>
            <a:ext cx="4244400" cy="1659600"/>
            <a:chOff x="401418" y="4565408"/>
            <a:chExt cx="4602630" cy="1800200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000"/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Программные задачи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5076056" y="217200"/>
            <a:ext cx="381642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Подвижные игры на прогулке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89872" y="1484784"/>
            <a:ext cx="3816424" cy="14964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«Лягушки», «Солнышко и дождик», «Мышеловка»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3030819"/>
            <a:ext cx="3816424" cy="25202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Выучить правила игр, приучать детей слушать текст и действовать по тексту, выполнять подражательные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Быстро реагировать на сигнал, развивать у детей внимательность, быстро выполнять движения по сигналу. Развивать умение играть дружно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01418" y="5165065"/>
            <a:ext cx="4244400" cy="1659600"/>
            <a:chOff x="401418" y="4565408"/>
            <a:chExt cx="4602630" cy="1800200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401418" y="4565408"/>
              <a:ext cx="4602630" cy="1800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01418" y="4997456"/>
              <a:ext cx="3666526" cy="936104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1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Интеграция образовательных областей</a:t>
              </a:r>
              <a:endParaRPr lang="ru-RU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076056" y="5597236"/>
            <a:ext cx="381642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Здоровье, коммуникация,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познание, социализация, чтение художественной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0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01418" y="33335"/>
            <a:ext cx="4242590" cy="1659380"/>
            <a:chOff x="401418" y="33335"/>
            <a:chExt cx="4242590" cy="1659380"/>
          </a:xfrm>
        </p:grpSpPr>
        <p:sp>
          <p:nvSpPr>
            <p:cNvPr id="8" name="Стрелка вправо 7"/>
            <p:cNvSpPr>
              <a:spLocks noChangeAspect="1"/>
            </p:cNvSpPr>
            <p:nvPr/>
          </p:nvSpPr>
          <p:spPr>
            <a:xfrm>
              <a:off x="401418" y="33335"/>
              <a:ext cx="4242590" cy="1659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 noChangeAspect="1"/>
            </p:cNvSpPr>
            <p:nvPr/>
          </p:nvSpPr>
          <p:spPr>
            <a:xfrm>
              <a:off x="401418" y="432575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Когда проводится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2631" y="1750238"/>
            <a:ext cx="4244400" cy="1660088"/>
            <a:chOff x="392631" y="1750238"/>
            <a:chExt cx="4244400" cy="1660088"/>
          </a:xfrm>
        </p:grpSpPr>
        <p:sp>
          <p:nvSpPr>
            <p:cNvPr id="11" name="Стрелка вправо 10"/>
            <p:cNvSpPr>
              <a:spLocks noChangeAspect="1"/>
            </p:cNvSpPr>
            <p:nvPr/>
          </p:nvSpPr>
          <p:spPr>
            <a:xfrm>
              <a:off x="392631" y="1750238"/>
              <a:ext cx="4244400" cy="1660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 noChangeAspect="1"/>
            </p:cNvSpPr>
            <p:nvPr/>
          </p:nvSpPr>
          <p:spPr>
            <a:xfrm>
              <a:off x="392631" y="2148501"/>
              <a:ext cx="3377719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Время проведения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1418" y="3467141"/>
            <a:ext cx="4244400" cy="1660087"/>
            <a:chOff x="401418" y="3467141"/>
            <a:chExt cx="4244400" cy="1660087"/>
          </a:xfrm>
        </p:grpSpPr>
        <p:sp>
          <p:nvSpPr>
            <p:cNvPr id="14" name="Стрелка вправо 13"/>
            <p:cNvSpPr>
              <a:spLocks noChangeAspect="1"/>
            </p:cNvSpPr>
            <p:nvPr/>
          </p:nvSpPr>
          <p:spPr>
            <a:xfrm>
              <a:off x="401418" y="3467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01418" y="3887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Дата проведения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1418" y="5180141"/>
            <a:ext cx="4244400" cy="1660087"/>
            <a:chOff x="401418" y="5180141"/>
            <a:chExt cx="4244400" cy="1660087"/>
          </a:xfrm>
        </p:grpSpPr>
        <p:sp>
          <p:nvSpPr>
            <p:cNvPr id="17" name="Стрелка вправо 16"/>
            <p:cNvSpPr>
              <a:spLocks noChangeAspect="1"/>
            </p:cNvSpPr>
            <p:nvPr/>
          </p:nvSpPr>
          <p:spPr>
            <a:xfrm>
              <a:off x="401418" y="5180141"/>
              <a:ext cx="4244400" cy="16600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401418" y="5600900"/>
              <a:ext cx="3379713" cy="8280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Оборудование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04048" y="250957"/>
            <a:ext cx="381642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и вторая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половины дня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2300" y="1950479"/>
            <a:ext cx="381642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прогулок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10.00-12.10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16.30-17.50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2300" y="3689878"/>
            <a:ext cx="381642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09.09.13-13.09.13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4048" y="5402878"/>
            <a:ext cx="381642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Обручи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зонтик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нутый угол 18"/>
          <p:cNvSpPr/>
          <p:nvPr/>
        </p:nvSpPr>
        <p:spPr>
          <a:xfrm>
            <a:off x="8568504" y="44624"/>
            <a:ext cx="540000" cy="5400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0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898</Words>
  <Application>Microsoft Office PowerPoint</Application>
  <PresentationFormat>Экран (4:3)</PresentationFormat>
  <Paragraphs>206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Образовательная деятельность в режимных моментах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деятельность в режимных моментах</dc:title>
  <dc:creator>Gunko</dc:creator>
  <cp:lastModifiedBy>Gunko</cp:lastModifiedBy>
  <cp:revision>102</cp:revision>
  <dcterms:created xsi:type="dcterms:W3CDTF">2013-09-24T16:40:00Z</dcterms:created>
  <dcterms:modified xsi:type="dcterms:W3CDTF">2013-11-14T17:58:05Z</dcterms:modified>
</cp:coreProperties>
</file>