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F759055-EF5E-42FA-B920-173BD85073F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0DA51-9D37-437F-8BE6-24225C6373B2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4C120-7264-4978-8ECC-89B078E2B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20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588-DC1F-4B4C-A5D5-51EC10FDEEA7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5A0A-FBAF-46E1-B7D5-0942C57A551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02A2588-DC1F-4B4C-A5D5-51EC10FDEEA7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25B5A0A-FBAF-46E1-B7D5-0942C57A551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ЧТОБЫ ЗУБЫ БЫЛИ ЗДОРОВЫМИ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7160840" cy="147320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ДЛЯ ДЕТЕЙ СТАРШЕЙ  ГРУППЫ </a:t>
            </a:r>
          </a:p>
          <a:p>
            <a:endParaRPr lang="ru-RU" sz="1400" dirty="0"/>
          </a:p>
          <a:p>
            <a:r>
              <a:rPr lang="ru-RU" sz="1400" dirty="0" smtClean="0"/>
              <a:t>                                                                                               Выполнила  Фомичева Наталья Алексеевна </a:t>
            </a:r>
          </a:p>
          <a:p>
            <a:r>
              <a:rPr lang="ru-RU" sz="1400" dirty="0" smtClean="0"/>
              <a:t>                                                                воспитатель МБДОУ №240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5418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84976" cy="496855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сё будет хорошо!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48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ЗДОРОВЫЕ И БОЛЬНЫЕ ЗУБЫ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564904"/>
            <a:ext cx="3822700" cy="36004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708920"/>
            <a:ext cx="3600400" cy="3384376"/>
          </a:xfrm>
        </p:spPr>
      </p:pic>
    </p:spTree>
    <p:extLst>
      <p:ext uri="{BB962C8B-B14F-4D97-AF65-F5344CB8AC3E}">
        <p14:creationId xmlns:p14="http://schemas.microsoft.com/office/powerpoint/2010/main" val="45383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СТРОЕНИЕ    ЗУБА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2636912"/>
            <a:ext cx="2381250" cy="3168352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066" y="2679700"/>
            <a:ext cx="3390617" cy="3446463"/>
          </a:xfrm>
        </p:spPr>
      </p:pic>
    </p:spTree>
    <p:extLst>
      <p:ext uri="{BB962C8B-B14F-4D97-AF65-F5344CB8AC3E}">
        <p14:creationId xmlns:p14="http://schemas.microsoft.com/office/powerpoint/2010/main" val="296097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п</a:t>
            </a:r>
            <a:r>
              <a:rPr lang="ru-RU" sz="5400" dirty="0" smtClean="0"/>
              <a:t>олезно  или вредно</a:t>
            </a:r>
            <a:endParaRPr lang="ru-RU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204864"/>
            <a:ext cx="3822700" cy="381642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04864"/>
            <a:ext cx="3478672" cy="3744416"/>
          </a:xfrm>
        </p:spPr>
      </p:pic>
    </p:spTree>
    <p:extLst>
      <p:ext uri="{BB962C8B-B14F-4D97-AF65-F5344CB8AC3E}">
        <p14:creationId xmlns:p14="http://schemas.microsoft.com/office/powerpoint/2010/main" val="235549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олезно или вредно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3" y="2679700"/>
            <a:ext cx="3446463" cy="34464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564904"/>
            <a:ext cx="3744416" cy="3384376"/>
          </a:xfrm>
        </p:spPr>
      </p:pic>
    </p:spTree>
    <p:extLst>
      <p:ext uri="{BB962C8B-B14F-4D97-AF65-F5344CB8AC3E}">
        <p14:creationId xmlns:p14="http://schemas.microsoft.com/office/powerpoint/2010/main" val="61054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олезно ли вредно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780928"/>
            <a:ext cx="3600400" cy="3024336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25" y="2780928"/>
            <a:ext cx="3810000" cy="3050753"/>
          </a:xfrm>
        </p:spPr>
      </p:pic>
    </p:spTree>
    <p:extLst>
      <p:ext uri="{BB962C8B-B14F-4D97-AF65-F5344CB8AC3E}">
        <p14:creationId xmlns:p14="http://schemas.microsoft.com/office/powerpoint/2010/main" val="274328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олезно или вредно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52936"/>
            <a:ext cx="3822700" cy="305816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068960"/>
            <a:ext cx="3528392" cy="2592288"/>
          </a:xfrm>
        </p:spPr>
      </p:pic>
    </p:spTree>
    <p:extLst>
      <p:ext uri="{BB962C8B-B14F-4D97-AF65-F5344CB8AC3E}">
        <p14:creationId xmlns:p14="http://schemas.microsoft.com/office/powerpoint/2010/main" val="36868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олезно или  вредно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708920"/>
            <a:ext cx="3822700" cy="345638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057" y="2679700"/>
            <a:ext cx="2984636" cy="3446463"/>
          </a:xfrm>
        </p:spPr>
      </p:pic>
    </p:spTree>
    <p:extLst>
      <p:ext uri="{BB962C8B-B14F-4D97-AF65-F5344CB8AC3E}">
        <p14:creationId xmlns:p14="http://schemas.microsoft.com/office/powerpoint/2010/main" val="380023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ак правильно чистить зубы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4176464" cy="4209331"/>
          </a:xfrm>
        </p:spPr>
      </p:pic>
      <p:pic>
        <p:nvPicPr>
          <p:cNvPr id="13" name="Объект 12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464" y="2420888"/>
            <a:ext cx="4824536" cy="3960440"/>
          </a:xfrm>
        </p:spPr>
      </p:pic>
    </p:spTree>
    <p:extLst>
      <p:ext uri="{BB962C8B-B14F-4D97-AF65-F5344CB8AC3E}">
        <p14:creationId xmlns:p14="http://schemas.microsoft.com/office/powerpoint/2010/main" val="102008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47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ЧТОБЫ ЗУБЫ БЫЛИ ЗДОРОВЫМИ</vt:lpstr>
      <vt:lpstr>ЗДОРОВЫЕ И БОЛЬНЫЕ ЗУБЫ</vt:lpstr>
      <vt:lpstr>СТРОЕНИЕ    ЗУБА</vt:lpstr>
      <vt:lpstr>полезно  или вредно</vt:lpstr>
      <vt:lpstr>полезно или вредно</vt:lpstr>
      <vt:lpstr>полезно ли вредно</vt:lpstr>
      <vt:lpstr>полезно или вредно</vt:lpstr>
      <vt:lpstr>полезно или  вредно</vt:lpstr>
      <vt:lpstr>как правильно чистить зубы</vt:lpstr>
      <vt:lpstr>всё будет хорошо!</vt:lpstr>
    </vt:vector>
  </TitlesOfParts>
  <Company>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ЧТОБЫ ЗУБЫ БЫЛИ ЗДОРОВЫМИ</dc:title>
  <dc:creator>Foma</dc:creator>
  <cp:lastModifiedBy>Foma</cp:lastModifiedBy>
  <cp:revision>15</cp:revision>
  <dcterms:created xsi:type="dcterms:W3CDTF">2012-02-08T18:02:27Z</dcterms:created>
  <dcterms:modified xsi:type="dcterms:W3CDTF">2012-02-08T22:34:27Z</dcterms:modified>
</cp:coreProperties>
</file>