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3" d="100"/>
          <a:sy n="53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9F05B4-EB30-4CEC-A5FB-BCC5DCC43615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8CFA5-C9E1-4E3E-BF44-8104BF2ED6A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2;&#1089;&#1103;&#1082;&#1072;%20&#1088;&#1072;&#1079;&#1085;&#1072;\&#1055;&#1088;&#1077;&#1076;&#1084;&#1077;&#1090;&#1099;\&#1042;&#1077;&#1088;&#1091;&#1102;%20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4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5835"/>
            <a:ext cx="5148064" cy="3552165"/>
          </a:xfrm>
          <a:prstGeom prst="rect">
            <a:avLst/>
          </a:prstGeom>
        </p:spPr>
      </p:pic>
      <p:pic>
        <p:nvPicPr>
          <p:cNvPr id="6" name="Рисунок 5" descr="стар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-1"/>
            <a:ext cx="7380312" cy="4588749"/>
          </a:xfrm>
          <a:prstGeom prst="rect">
            <a:avLst/>
          </a:prstGeom>
        </p:spPr>
      </p:pic>
      <p:pic>
        <p:nvPicPr>
          <p:cNvPr id="7" name="Рисунок 6" descr="vif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9454" y="4123976"/>
            <a:ext cx="4464546" cy="27340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352" y="836712"/>
            <a:ext cx="7851648" cy="3371800"/>
          </a:xfrm>
        </p:spPr>
        <p:txBody>
          <a:bodyPr anchor="t">
            <a:noAutofit/>
          </a:bodyPr>
          <a:lstStyle/>
          <a:p>
            <a:pPr algn="ctr"/>
            <a:r>
              <a:rPr lang="ru-RU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История </a:t>
            </a:r>
            <a:br>
              <a:rPr lang="ru-RU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Спасо Вифанского монастыря</a:t>
            </a:r>
            <a:endParaRPr lang="ru-RU" sz="6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52736"/>
            <a:ext cx="1531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Учитель-логопед</a:t>
            </a:r>
          </a:p>
          <a:p>
            <a:r>
              <a:rPr lang="ru-RU" dirty="0" err="1" smtClean="0"/>
              <a:t>Болотова</a:t>
            </a:r>
            <a:r>
              <a:rPr lang="ru-RU" dirty="0" smtClean="0"/>
              <a:t> Н.В.</a:t>
            </a:r>
            <a:endParaRPr lang="ru-RU" dirty="0"/>
          </a:p>
        </p:txBody>
      </p:sp>
      <p:pic>
        <p:nvPicPr>
          <p:cNvPr id="11" name="Верую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532440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9492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Преображенский храм </a:t>
            </a:r>
            <a:endParaRPr lang="ru-RU" sz="4000" b="1" dirty="0"/>
          </a:p>
        </p:txBody>
      </p:sp>
      <p:pic>
        <p:nvPicPr>
          <p:cNvPr id="3" name="Рисунок 2" descr="Преображенский соб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9" y="912363"/>
            <a:ext cx="6960936" cy="496491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          Вифанские  пруды</a:t>
            </a:r>
            <a:endParaRPr lang="ru-RU" sz="4000" b="1" dirty="0"/>
          </a:p>
        </p:txBody>
      </p:sp>
      <p:pic>
        <p:nvPicPr>
          <p:cNvPr id="3" name="Рисунок 2" descr="пру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836712"/>
            <a:ext cx="7560840" cy="5167315"/>
          </a:xfrm>
          <a:prstGeom prst="rect">
            <a:avLst/>
          </a:prstGeom>
        </p:spPr>
      </p:pic>
      <p:pic>
        <p:nvPicPr>
          <p:cNvPr id="4" name="Рисунок 3" descr="пруд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5157192"/>
            <a:ext cx="2013438" cy="1424507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Возрождение обители - Спасо-Вифанский монастырь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план восстановления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7848872" cy="4710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1653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План восстановления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196752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Место, названное позже Вифанией, стал обустраивать ректор Троице-Сергиевой семинарии архиепископ Московский Платон (Левшин).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Строительство велось в 1783—1788 годах.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pla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03" y="1412776"/>
            <a:ext cx="3465601" cy="460851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836712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 1797 году Павел I  отправился на поклонение мощам преподобного Сергия Радонежского в Троице-Сергиеву лавру, заодно посетил и Вифанию. Вскоре после посещения скита был подписан указ об учреждении в Вифании второклассного монастыря.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11_pave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3571128" cy="439248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Первоначальный облик Преображенского собора изменили пристройки XIX века; переделки коснулись и интерьера. В XIX веке появились новые колокольня, стены и башни. В 1860 году началось возведение пятиглавого собора с двумя храмами: Тихвинской иконы Божией Матери на первом этаже (по нему собор назывался Тихвинским) и во имя Сошествия Святого Духа — на втором.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При монастыре была открыта Вифанская духовная семинария.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 советское время монастырь был закрыт, многие сооружения снесены и перестроены.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51344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старое и новое здания Вифанской семинарии (в процессе восстановления);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монастырская гостиница (в процессе восстановления);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Храм Сошествия Святого Духа с приделом в честь Николая Чудотворца (ныне действующий);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колокольня (в стадии завершения строительства);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Преображенский храм (ведутся внутренние работы);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Вифанские (Ершовские) пруды с плотиной бывшей монастырской водяной мельницы.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8-конечная звезда 2"/>
          <p:cNvSpPr/>
          <p:nvPr/>
        </p:nvSpPr>
        <p:spPr>
          <a:xfrm>
            <a:off x="467544" y="62068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  <p:sp>
        <p:nvSpPr>
          <p:cNvPr id="4" name="8-конечная звезда 3"/>
          <p:cNvSpPr/>
          <p:nvPr/>
        </p:nvSpPr>
        <p:spPr>
          <a:xfrm>
            <a:off x="467544" y="162880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000" b="1" dirty="0"/>
              <a:t>2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467544" y="27089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000" b="1" dirty="0"/>
              <a:t>3</a:t>
            </a:r>
          </a:p>
        </p:txBody>
      </p:sp>
      <p:sp>
        <p:nvSpPr>
          <p:cNvPr id="6" name="8-конечная звезда 5"/>
          <p:cNvSpPr/>
          <p:nvPr/>
        </p:nvSpPr>
        <p:spPr>
          <a:xfrm>
            <a:off x="467544" y="378904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000" b="1" dirty="0"/>
              <a:t>4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467544" y="4797152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000" b="1" dirty="0"/>
              <a:t>5</a:t>
            </a:r>
          </a:p>
        </p:txBody>
      </p:sp>
      <p:sp>
        <p:nvSpPr>
          <p:cNvPr id="8" name="8-конечная звезда 7"/>
          <p:cNvSpPr/>
          <p:nvPr/>
        </p:nvSpPr>
        <p:spPr>
          <a:xfrm>
            <a:off x="467544" y="5805264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настоящее время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Вифанская семинария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4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08720"/>
            <a:ext cx="6552728" cy="5128393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5098" y="5661248"/>
            <a:ext cx="67116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mtClean="0">
                <a:solidFill>
                  <a:srgbClr val="002060"/>
                </a:solidFill>
              </a:rPr>
              <a:t>Монастырская гостиница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гости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944724"/>
            <a:ext cx="6120680" cy="459051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Храм Сошествия Святого Духа с приделом в честь Николая Чудотворца </a:t>
            </a:r>
            <a:endParaRPr lang="ru-RU" sz="2800" b="1" dirty="0"/>
          </a:p>
        </p:txBody>
      </p:sp>
      <p:pic>
        <p:nvPicPr>
          <p:cNvPr id="3" name="Рисунок 2" descr="сошеств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6840760" cy="4968552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9492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Колокольня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pic>
        <p:nvPicPr>
          <p:cNvPr id="3" name="Рисунок 2" descr="колоколь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836712"/>
            <a:ext cx="7056784" cy="513057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245</Words>
  <Application>Microsoft Office PowerPoint</Application>
  <PresentationFormat>Экран (4:3)</PresentationFormat>
  <Paragraphs>37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История  Спасо Вифанского монастыря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23</cp:revision>
  <dcterms:created xsi:type="dcterms:W3CDTF">2012-11-13T13:09:11Z</dcterms:created>
  <dcterms:modified xsi:type="dcterms:W3CDTF">2013-01-08T00:12:50Z</dcterms:modified>
</cp:coreProperties>
</file>