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58" r:id="rId4"/>
    <p:sldId id="259" r:id="rId5"/>
    <p:sldId id="260" r:id="rId6"/>
    <p:sldId id="261" r:id="rId7"/>
    <p:sldId id="279" r:id="rId8"/>
    <p:sldId id="280" r:id="rId9"/>
    <p:sldId id="281" r:id="rId10"/>
    <p:sldId id="282" r:id="rId11"/>
    <p:sldId id="283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FF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CEEC8-FD36-4783-838A-091814A970B9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5A58A-028B-4633-A046-B3749ACDB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8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E9D7-ED28-4331-AEA6-21A1A1886DD4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5FD9-0658-470B-AE50-CAF93EDAC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E9D7-ED28-4331-AEA6-21A1A1886DD4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5FD9-0658-470B-AE50-CAF93EDAC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E9D7-ED28-4331-AEA6-21A1A1886DD4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5FD9-0658-470B-AE50-CAF93EDAC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E9D7-ED28-4331-AEA6-21A1A1886DD4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5FD9-0658-470B-AE50-CAF93EDAC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E9D7-ED28-4331-AEA6-21A1A1886DD4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5FD9-0658-470B-AE50-CAF93EDAC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E9D7-ED28-4331-AEA6-21A1A1886DD4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5FD9-0658-470B-AE50-CAF93EDAC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E9D7-ED28-4331-AEA6-21A1A1886DD4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5FD9-0658-470B-AE50-CAF93EDAC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E9D7-ED28-4331-AEA6-21A1A1886DD4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5FD9-0658-470B-AE50-CAF93EDAC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E9D7-ED28-4331-AEA6-21A1A1886DD4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5FD9-0658-470B-AE50-CAF93EDAC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E9D7-ED28-4331-AEA6-21A1A1886DD4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5FD9-0658-470B-AE50-CAF93EDAC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E9D7-ED28-4331-AEA6-21A1A1886DD4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5FD9-0658-470B-AE50-CAF93EDAC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E9D7-ED28-4331-AEA6-21A1A1886DD4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55FD9-0658-470B-AE50-CAF93EDAC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8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1357298"/>
            <a:ext cx="464347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rebuchet MS" pitchFamily="34" charset="0"/>
              </a:rPr>
              <a:t>Рассказ </a:t>
            </a:r>
            <a:r>
              <a:rPr lang="ru-RU" b="1" dirty="0" smtClean="0">
                <a:solidFill>
                  <a:srgbClr val="FF0000"/>
                </a:solidFill>
                <a:latin typeface="Trebuchet MS" pitchFamily="34" charset="0"/>
              </a:rPr>
              <a:t>«Темпераменты»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Дата создания: </a:t>
            </a:r>
            <a:r>
              <a:rPr lang="ru-RU" sz="2700" dirty="0" smtClean="0">
                <a:hlinkClick r:id="rId3" tooltip="w:1881"/>
              </a:rPr>
              <a:t>1881</a:t>
            </a:r>
            <a:r>
              <a:rPr lang="ru-RU" sz="2700" dirty="0" smtClean="0"/>
              <a:t>, опубликован в журнале «Зритель»</a:t>
            </a:r>
            <a:r>
              <a:rPr lang="ru-RU" sz="2700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3500438"/>
            <a:ext cx="3714776" cy="2428892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tx1"/>
                </a:solidFill>
              </a:rPr>
              <a:t>Чехов Антон Павлович </a:t>
            </a:r>
            <a:r>
              <a:rPr lang="ru-RU" sz="4800" b="1" dirty="0" smtClean="0">
                <a:solidFill>
                  <a:schemeClr val="tx1"/>
                </a:solidFill>
              </a:rPr>
              <a:t/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1861-1902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antonchehov.ru/wcmfiles/chehov_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ФЛЕГМАТИК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71744"/>
            <a:ext cx="77438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безынициативности,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безучастности,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лености,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вялости,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апатии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971" y="1428736"/>
            <a:ext cx="7960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Игнорирование свойств темперамента приводит к: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500042"/>
            <a:ext cx="82427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МЕЛАНХОЛИК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060848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Игнорирование свойств темперамента приводит к: 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замкнутости,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неуверенности,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обидчивости,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застенчивости.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0" y="-92805"/>
            <a:ext cx="9156050" cy="695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28428"/>
            <a:ext cx="83529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Давайте вспомним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сказочных героев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</a:t>
            </a:r>
          </a:p>
          <a:p>
            <a:pPr algn="ctr"/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звестных мультфильмов!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515" y="184775"/>
            <a:ext cx="3025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ХОЛЕРИК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85" y="1108104"/>
            <a:ext cx="2902433" cy="574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16632"/>
            <a:ext cx="3886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САНГВИНИК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71" y="1412776"/>
            <a:ext cx="4314928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1357"/>
            <a:ext cx="64008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9484" y="147507"/>
            <a:ext cx="3949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ФЛЕГМАТИК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170579"/>
            <a:ext cx="5893114" cy="566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47506"/>
            <a:ext cx="45847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МЕЛАНХОЛИК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5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8927"/>
            <a:ext cx="3312368" cy="656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908720"/>
            <a:ext cx="39139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Веселая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энергичная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подвижная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возбудимая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настойчивая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общительная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раздражительная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не умеющая сдерживать свои эмоции</a:t>
            </a:r>
          </a:p>
        </p:txBody>
      </p:sp>
    </p:spTree>
    <p:extLst>
      <p:ext uri="{BB962C8B-B14F-4D97-AF65-F5344CB8AC3E}">
        <p14:creationId xmlns:p14="http://schemas.microsoft.com/office/powerpoint/2010/main" val="20144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3871"/>
            <a:ext cx="4320480" cy="546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260648"/>
            <a:ext cx="3970312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Жизнелюб и оптимист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Охотно рискует и идет на компромиссы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Быстро адаптируется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Любознателен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Живая речь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Часто меняет надоевшие занятия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Впечатлительный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Довольно легко примеряется со своими неудачами и неприятностями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Продуктивен в работе, когда ему интересно, и безразличен, если ему не интересно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62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35" y="1340768"/>
            <a:ext cx="5133165" cy="50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764704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малоподвижный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спокойный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терпеливый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удрый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иролюбивый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смотрительный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исполнительный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сосредоточенный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нимательный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меру общительный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6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194421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Темпера́мент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temperamentum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— надлежащее соотношение частей)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устойчивое объединение индивидуальных особенностей личности, связанных с динамическими, а не содержательными аспектами деятельности. Темперамент составляет основу развития характера; вообще, с физиологической точки зрения, темперамент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тип высшей нервной деятельности человека.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92896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Гиппократ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объяснял темперамент как особенности поведения, преобладание в организме одного из «жизненных соков» (четырёх элементов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Преобладание лимфы (др.-греч.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φλέγμ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α, флегма, «мокрота») делает человека спокойным и медлительным (элемент «земля»)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флегматиком.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Преобладание жёлтой жёлчи (др.-греч.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χολή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холе, «жёлчь, яд») делает человека импульсивным, «горячим» (элемент «огонь»)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холериком.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Преобладание крови (лат.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sanguis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сангвис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сангуа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«кровь») делает человека подвижным и весёлым (элемент «воздух»)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сангвиником.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Преобладание чёрной жёлчи (др.-греч.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μέλ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αινα χολή, мелэна холе, «чёрная жёлчь») делает человека грустным и боязливым (элемент «вода»)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меланхоликом.</a:t>
            </a:r>
          </a:p>
        </p:txBody>
      </p:sp>
    </p:spTree>
    <p:extLst>
      <p:ext uri="{BB962C8B-B14F-4D97-AF65-F5344CB8AC3E}">
        <p14:creationId xmlns:p14="http://schemas.microsoft.com/office/powerpoint/2010/main" val="33240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5167003" cy="49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404664"/>
            <a:ext cx="35094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впечатлительный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ранимый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робкий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обидчивый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плаксивый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еобщительный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ревожный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ерешительный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астенчивый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тзывчивый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огатый  внутренний мир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держанный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интуитивный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25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думаете, обладаем ли мы с вами, обыкновенные не сказочные люди, перечисленными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выше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качествами? </a:t>
            </a:r>
          </a:p>
        </p:txBody>
      </p:sp>
    </p:spTree>
    <p:extLst>
      <p:ext uri="{BB962C8B-B14F-4D97-AF65-F5344CB8AC3E}">
        <p14:creationId xmlns:p14="http://schemas.microsoft.com/office/powerpoint/2010/main" val="233479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id4.ru/idea/pic/chelovek/70/tipy-lichnosti.jpg"/>
          <p:cNvPicPr>
            <a:picLocks noChangeAspect="1" noChangeArrowheads="1"/>
          </p:cNvPicPr>
          <p:nvPr/>
        </p:nvPicPr>
        <p:blipFill>
          <a:blip r:embed="rId3"/>
          <a:srcRect l="3577" t="55552" r="54845" b="1984"/>
          <a:stretch>
            <a:fillRect/>
          </a:stretch>
        </p:blipFill>
        <p:spPr bwMode="auto">
          <a:xfrm>
            <a:off x="285720" y="1785926"/>
            <a:ext cx="2852099" cy="350046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3071834" cy="1071569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Холерик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71934" y="714356"/>
            <a:ext cx="4786346" cy="4924444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Желчен и лицом желто-сер.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Нос несколько крив, и глаза ворочаются в орбитах, как голодные волки в тесной клетке.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Раздражителен.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Глубоко убежден, что зимой «чёрт знает как холодно», а летом «чёрт знает как жарко...».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Ревнив до чёртиков.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Шуток не понимает.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Всё терпеть не может.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Женщина-холерик — чёрт в юбке, крокодил. </a:t>
            </a:r>
          </a:p>
          <a:p>
            <a:pPr algn="l"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d4.ru/idea/pic/chelovek/70/tipy-lichnosti.jpg"/>
          <p:cNvPicPr>
            <a:picLocks noChangeAspect="1" noChangeArrowheads="1"/>
          </p:cNvPicPr>
          <p:nvPr/>
        </p:nvPicPr>
        <p:blipFill>
          <a:blip r:embed="rId3"/>
          <a:srcRect l="3577" t="7936" r="54845" b="49600"/>
          <a:stretch>
            <a:fillRect/>
          </a:stretch>
        </p:blipFill>
        <p:spPr bwMode="auto">
          <a:xfrm>
            <a:off x="428596" y="1714488"/>
            <a:ext cx="3071833" cy="37706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00041"/>
            <a:ext cx="3429025" cy="1143009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Сангвиник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000496" y="142852"/>
            <a:ext cx="4929222" cy="6715148"/>
          </a:xfrm>
        </p:spPr>
        <p:txBody>
          <a:bodyPr>
            <a:normAutofit fontScale="6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впечатления действуют на него легко и быстро;</a:t>
            </a:r>
            <a:r>
              <a:rPr lang="ru-RU" sz="31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Почтовый ящик юмористических журналов выдуман исключительно для одних только сангвиников;</a:t>
            </a:r>
          </a:p>
          <a:p>
            <a:pPr>
              <a:buFont typeface="Arial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Постоянен в своем непостоянстве; </a:t>
            </a:r>
          </a:p>
          <a:p>
            <a:pPr>
              <a:buFont typeface="Arial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Спит до двенадцати часов, ложится в неопределенное время;</a:t>
            </a:r>
          </a:p>
          <a:p>
            <a:pPr>
              <a:buFont typeface="Arial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Сангвиники - шалопаи, прохвосты и брандахлысты; </a:t>
            </a:r>
          </a:p>
          <a:p>
            <a:pPr>
              <a:buFont typeface="Arial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Для любви одной природа его на свет произвела: только тем и занимается, что любит; </a:t>
            </a:r>
          </a:p>
          <a:p>
            <a:pPr>
              <a:buFont typeface="Arial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Женится нечаянно; </a:t>
            </a:r>
          </a:p>
          <a:p>
            <a:pPr>
              <a:buFont typeface="Arial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Вечно воюет с тещей;</a:t>
            </a:r>
          </a:p>
          <a:p>
            <a:pPr>
              <a:buFont typeface="Arial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 родней в ссоре; </a:t>
            </a:r>
          </a:p>
          <a:p>
            <a:pPr>
              <a:buFont typeface="Arial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Врет напропалую; </a:t>
            </a:r>
          </a:p>
          <a:p>
            <a:pPr>
              <a:buFont typeface="Arial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Ужасно любит скандалы и любительские спектакли; </a:t>
            </a:r>
          </a:p>
          <a:p>
            <a:pPr>
              <a:buFont typeface="Arial" pitchFamily="34" charset="0"/>
              <a:buChar char="•"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оркестре он - первая скрипка;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Женщина-сангвиник - самая сносная женщина, если она не глупа. </a:t>
            </a:r>
          </a:p>
          <a:p>
            <a:pPr>
              <a:buFont typeface="Arial" pitchFamily="34" charset="0"/>
              <a:buChar char="•"/>
            </a:pPr>
            <a:endParaRPr lang="ru-RU" sz="3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d4.ru/idea/pic/chelovek/70/tipy-lichnosti.jpg"/>
          <p:cNvPicPr>
            <a:picLocks noChangeAspect="1" noChangeArrowheads="1"/>
          </p:cNvPicPr>
          <p:nvPr/>
        </p:nvPicPr>
        <p:blipFill>
          <a:blip r:embed="rId3"/>
          <a:srcRect l="52460" t="7936" r="4769" b="49600"/>
          <a:stretch>
            <a:fillRect/>
          </a:stretch>
        </p:blipFill>
        <p:spPr bwMode="auto">
          <a:xfrm>
            <a:off x="5929322" y="1643050"/>
            <a:ext cx="2842787" cy="339214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643570" y="285729"/>
            <a:ext cx="3500430" cy="1357321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Флегматик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5000660" cy="6572272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Наружность самая обыкновенная, топорная;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Вечно серьезен, потому что лень смеяться;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Ест когда угодно и что угодно;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Непременный член всевозможных комиссий, заседаний и экстренных собраний, на которых ничего не понимает, дремлет без зазрения совести и терпеливо ожидает конца;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Женится в 30 лет при помощи дядюшек и тетушек;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Самый удобный для женитьбы человек: на всё согласен, покладист;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Жену величает душенькой;</a:t>
            </a:r>
            <a:r>
              <a:rPr lang="ru-RU" sz="2400" dirty="0" smtClean="0"/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Фраза «Чепуха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чепух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всяческая чепуха»  выдумана флегматиком;</a:t>
            </a:r>
            <a:r>
              <a:rPr lang="ru-RU" sz="2400" dirty="0" smtClean="0"/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оркестре он – контрабас.</a:t>
            </a:r>
            <a:r>
              <a:rPr lang="ru-RU" sz="2400" dirty="0" smtClean="0"/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Женщина-флегматик - это слезливая, пучеглазая, толстая, сдобная немка. Похожа на куль с мукою. Родится, чтобы со временем стать тещей. Быть тещей  - ее идеал. </a:t>
            </a:r>
          </a:p>
          <a:p>
            <a:pPr algn="l"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d4.ru/idea/pic/chelovek/70/tipy-lichnosti.jpg"/>
          <p:cNvPicPr>
            <a:picLocks noChangeAspect="1" noChangeArrowheads="1"/>
          </p:cNvPicPr>
          <p:nvPr/>
        </p:nvPicPr>
        <p:blipFill>
          <a:blip r:embed="rId3"/>
          <a:srcRect l="52460" t="54560" r="4769" b="1984"/>
          <a:stretch>
            <a:fillRect/>
          </a:stretch>
        </p:blipFill>
        <p:spPr bwMode="auto">
          <a:xfrm>
            <a:off x="5643570" y="1643050"/>
            <a:ext cx="2801374" cy="342076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72066" y="142853"/>
            <a:ext cx="3714776" cy="1357321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Меланхолик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4857784" cy="6215106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Склонен к ипохондрии; 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Думает, что слаб грудью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нервен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потому ежедневно пьет жизненный эликсир; 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 прискорбием и со слезами в голосе уведомляет своих ближних, что  валериановые капли ему уже не помогают... 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Знахари, знахарки, шептуны - первые его благодетели; 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Шубу надевает в сентябре, снимает в мае;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каждой собаке подозревает бешенство;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Женится на сиротке;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Тещу, если она у него есть, величает прекраснейшей и мудрейшей особой;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Страдает слезотечением и кошмарами;</a:t>
            </a:r>
          </a:p>
          <a:p>
            <a:pPr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 службе не особенно счастлив;</a:t>
            </a:r>
            <a:r>
              <a:rPr lang="ru-RU" sz="2400" dirty="0" smtClean="0"/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оркестре он — флейта и виолончель;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Женщина-меланхолик - невыносимейшее, беспокойнейшее существо. Как жена — доводит до отупения, до отчаяния и самоубийства.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0831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свойств темперамента в воспитательно-образовательной работе с дошкольниками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ХОЛЕРИК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Игнорирование свойств темперамента приводит к:</a:t>
            </a:r>
          </a:p>
          <a:p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несдержанности,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резкости,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неуживчивости,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агрессивности,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импульсивности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САНГВИНИК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736"/>
            <a:ext cx="8390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Игнорирование свойств темперамента приводит к: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распыленности;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разбросанности интересов;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легкомыслию;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664</Words>
  <Application>Microsoft Office PowerPoint</Application>
  <PresentationFormat>Экран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Рассказ «Темпераменты»   Дата создания: 1881, опубликован в журнале «Зритель» </vt:lpstr>
      <vt:lpstr> Темпера́мент (лат. temperamentum — надлежащее соотношение частей) - устойчивое объединение индивидуальных особенностей личности, связанных с динамическими, а не содержательными аспектами деятельности. Темперамент составляет основу развития характера; вообще, с физиологической точки зрения, темперамент - тип высшей нервной деятельности человека.</vt:lpstr>
      <vt:lpstr>Холерик </vt:lpstr>
      <vt:lpstr>Сангвиник </vt:lpstr>
      <vt:lpstr>Флегматик </vt:lpstr>
      <vt:lpstr>Меланхолик</vt:lpstr>
      <vt:lpstr>Учет свойств темперамента в воспитательно-образовательной работе с дошкольниками</vt:lpstr>
      <vt:lpstr>ХОЛЕРИК</vt:lpstr>
      <vt:lpstr>САНГВИНИК</vt:lpstr>
      <vt:lpstr>ФЛЕГМАТИК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ДОУ № 95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 «Темпераменты» </dc:title>
  <dc:creator>Светлана </dc:creator>
  <cp:lastModifiedBy>Admin</cp:lastModifiedBy>
  <cp:revision>72</cp:revision>
  <dcterms:created xsi:type="dcterms:W3CDTF">2011-12-06T05:29:26Z</dcterms:created>
  <dcterms:modified xsi:type="dcterms:W3CDTF">2013-01-08T04:13:18Z</dcterms:modified>
</cp:coreProperties>
</file>