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6" r:id="rId8"/>
    <p:sldId id="261" r:id="rId9"/>
    <p:sldId id="268" r:id="rId10"/>
    <p:sldId id="262" r:id="rId11"/>
    <p:sldId id="263" r:id="rId12"/>
    <p:sldId id="264" r:id="rId13"/>
    <p:sldId id="265" r:id="rId14"/>
    <p:sldId id="267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7EDAE-A374-4881-B04E-E6A575B7EFB1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F7EDAE-A374-4881-B04E-E6A575B7EFB1}" type="datetimeFigureOut">
              <a:rPr lang="ru-RU" smtClean="0"/>
              <a:pPr/>
              <a:t>14.02.2011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20EFAA-D7F2-47DE-8D2E-B6FA1FFD3EF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58082" y="5072074"/>
            <a:ext cx="1500198" cy="714380"/>
          </a:xfrm>
        </p:spPr>
        <p:txBody>
          <a:bodyPr>
            <a:normAutofit/>
          </a:bodyPr>
          <a:lstStyle/>
          <a:p>
            <a:r>
              <a:rPr lang="ru-RU" sz="1000" dirty="0" smtClean="0"/>
              <a:t>.</a:t>
            </a:r>
            <a:endParaRPr lang="ru-RU" sz="1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429000"/>
            <a:ext cx="4572032" cy="928694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/>
              <a:t>подготовила  воспитатель</a:t>
            </a:r>
          </a:p>
          <a:p>
            <a:pPr algn="ctr"/>
            <a:r>
              <a:rPr lang="ru-RU" sz="2400" b="1" i="1" dirty="0" smtClean="0"/>
              <a:t>первой категории</a:t>
            </a:r>
            <a:endParaRPr lang="ru-RU" sz="2400" b="1" i="1" dirty="0"/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785786" y="928670"/>
            <a:ext cx="7643866" cy="1643074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 algn="ctr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Наша Армия родная</a:t>
            </a:r>
            <a:endParaRPr lang="ru-RU" sz="3600" kern="10" spc="0" dirty="0">
              <a:ln w="12700" algn="ctr">
                <a:solidFill>
                  <a:srgbClr val="B2B2B2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857224" y="2786058"/>
            <a:ext cx="6024588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79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70C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посвящается защитникам Отечества</a:t>
            </a:r>
            <a:endParaRPr lang="ru-RU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70C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571876"/>
            <a:ext cx="321471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85721" y="4357694"/>
            <a:ext cx="5643602" cy="12144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963"/>
              </a:avLst>
            </a:prstTxWarp>
          </a:bodyPr>
          <a:lstStyle/>
          <a:p>
            <a:pPr algn="ctr" rtl="0"/>
            <a:r>
              <a:rPr lang="ru-RU" sz="2800" kern="10" spc="0" dirty="0" smtClean="0">
                <a:ln w="12700" algn="ctr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Колесникова </a:t>
            </a:r>
          </a:p>
          <a:p>
            <a:pPr algn="ctr" rtl="0"/>
            <a:r>
              <a:rPr lang="ru-RU" sz="2400" kern="10" spc="0" dirty="0" smtClean="0">
                <a:ln w="12700" algn="ctr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Наталья</a:t>
            </a:r>
          </a:p>
          <a:p>
            <a:pPr algn="ctr" rtl="0"/>
            <a:r>
              <a:rPr lang="ru-RU" sz="2400" kern="10" spc="0" dirty="0" smtClean="0">
                <a:ln w="12700" algn="ctr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Андреевна</a:t>
            </a:r>
            <a:endParaRPr lang="ru-RU" sz="2400" kern="10" spc="0" dirty="0">
              <a:ln w="12700" algn="ctr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214282" y="6000768"/>
            <a:ext cx="5934075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177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МДОУ  </a:t>
            </a:r>
            <a:r>
              <a:rPr lang="ru-RU" sz="3600" kern="10" spc="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</a:t>
            </a:r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/с "Родничок" </a:t>
            </a:r>
          </a:p>
          <a:p>
            <a:pPr algn="ctr" rtl="0"/>
            <a:r>
              <a:rPr lang="ru-RU" sz="3600" kern="10" spc="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с.Хохлома</a:t>
            </a:r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26" grpId="0"/>
      <p:bldP spid="1027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785794"/>
            <a:ext cx="771530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Бронетанковые войска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214818"/>
            <a:ext cx="221457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000240"/>
            <a:ext cx="221457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286256"/>
            <a:ext cx="220123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2000240"/>
            <a:ext cx="221457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143240" y="2413338"/>
            <a:ext cx="307183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«ТАНКИСТ»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Везде, как будто вездеход,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 гусеницах  танк пройдет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Ствол орудийный впереди,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Опасно, враг, не подходи!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Танк прочной защищен броней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 сможет встретить бой!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4071942"/>
            <a:ext cx="207170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571612"/>
            <a:ext cx="2214578" cy="250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929198"/>
            <a:ext cx="228601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1" y="571480"/>
            <a:ext cx="64530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Ракетные войска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214554"/>
            <a:ext cx="47863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Поздравляем мы ракетчика</a:t>
            </a:r>
          </a:p>
          <a:p>
            <a:r>
              <a:rPr lang="ru-RU" b="1" i="1" dirty="0" smtClean="0"/>
              <a:t>С Днем защитника Отечества!</a:t>
            </a:r>
          </a:p>
          <a:p>
            <a:r>
              <a:rPr lang="ru-RU" b="1" i="1" dirty="0" smtClean="0"/>
              <a:t>Ты всем нам и щит, и меч -</a:t>
            </a:r>
          </a:p>
          <a:p>
            <a:r>
              <a:rPr lang="ru-RU" b="1" i="1" dirty="0" smtClean="0"/>
              <a:t>Знаешь ты, как мир сберечь:</a:t>
            </a:r>
          </a:p>
          <a:p>
            <a:r>
              <a:rPr lang="ru-RU" b="1" i="1" dirty="0" smtClean="0"/>
              <a:t>Все локатором охвачено,</a:t>
            </a:r>
          </a:p>
          <a:p>
            <a:r>
              <a:rPr lang="ru-RU" b="1" i="1" dirty="0" smtClean="0"/>
              <a:t>Спать спокойно можно, значит, нам.</a:t>
            </a:r>
          </a:p>
          <a:p>
            <a:r>
              <a:rPr lang="ru-RU" b="1" i="1" dirty="0" smtClean="0"/>
              <a:t>Рубежи страны хранишь:</a:t>
            </a:r>
          </a:p>
          <a:p>
            <a:r>
              <a:rPr lang="ru-RU" b="1" i="1" dirty="0" smtClean="0"/>
              <a:t>Не пропустишь даже мышь!</a:t>
            </a:r>
          </a:p>
          <a:p>
            <a:r>
              <a:rPr lang="ru-RU" b="1" i="1" dirty="0" smtClean="0"/>
              <a:t>Гарнизонов много пройдено,</a:t>
            </a:r>
          </a:p>
          <a:p>
            <a:r>
              <a:rPr lang="ru-RU" b="1" i="1" dirty="0" smtClean="0"/>
              <a:t>На погонах звезд - как вех...</a:t>
            </a:r>
          </a:p>
          <a:p>
            <a:r>
              <a:rPr lang="ru-RU" b="1" i="1" dirty="0" smtClean="0"/>
              <a:t>Тебя любит наша Родина,</a:t>
            </a:r>
          </a:p>
          <a:p>
            <a:r>
              <a:rPr lang="ru-RU" b="1" i="1" dirty="0" smtClean="0"/>
              <a:t>Ну а мы - сильнее всех!!!</a:t>
            </a:r>
            <a:endParaRPr lang="ru-RU" b="1" i="1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1643050"/>
            <a:ext cx="192881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000240"/>
            <a:ext cx="52149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Артиллерист – это бог войны,</a:t>
            </a:r>
          </a:p>
          <a:p>
            <a:r>
              <a:rPr lang="ru-RU" b="1" i="1" dirty="0" smtClean="0"/>
              <a:t>Накроет метко врага огнём.</a:t>
            </a:r>
          </a:p>
          <a:p>
            <a:r>
              <a:rPr lang="ru-RU" b="1" i="1" dirty="0" smtClean="0"/>
              <a:t>И если цели почти не видны, </a:t>
            </a:r>
          </a:p>
          <a:p>
            <a:r>
              <a:rPr lang="ru-RU" b="1" i="1" dirty="0" smtClean="0"/>
              <a:t>Уверенность, меткость всегда при нём.</a:t>
            </a:r>
          </a:p>
          <a:p>
            <a:r>
              <a:rPr lang="ru-RU" b="1" i="1" dirty="0" smtClean="0"/>
              <a:t>Надо, прицелится и в самолёт</a:t>
            </a:r>
          </a:p>
          <a:p>
            <a:r>
              <a:rPr lang="ru-RU" b="1" i="1" dirty="0" smtClean="0"/>
              <a:t>Или потопит отряд кораблей,</a:t>
            </a:r>
          </a:p>
          <a:p>
            <a:r>
              <a:rPr lang="ru-RU" b="1" i="1" dirty="0" smtClean="0"/>
              <a:t>Шквальным обстрелом очистит подход,</a:t>
            </a:r>
          </a:p>
          <a:p>
            <a:r>
              <a:rPr lang="ru-RU" b="1" i="1" dirty="0" smtClean="0"/>
              <a:t>Прикроет  атаку царицы полей.</a:t>
            </a:r>
            <a:endParaRPr lang="ru-RU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642918"/>
            <a:ext cx="87868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Артиллерийские войска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357694"/>
            <a:ext cx="228601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857364"/>
            <a:ext cx="328614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357694"/>
            <a:ext cx="264320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429132"/>
            <a:ext cx="235745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3480" y="857232"/>
            <a:ext cx="70676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Саперные войска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2143116"/>
            <a:ext cx="328614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«САПЕР»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Давно закончилась война,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Но след оставила она -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Бывает, среди грядок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Закопаны снаряды.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И с техникой придет сапер,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Чтоб обезвредить поле.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Не будет взрывов с этих пор,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Беды, и слез, и боли!</a:t>
            </a:r>
            <a:endParaRPr lang="ru-RU" sz="2000" b="1" i="1" dirty="0" smtClean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200026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357694"/>
            <a:ext cx="2428892" cy="209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1857364"/>
            <a:ext cx="214314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429132"/>
            <a:ext cx="242889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3480" y="357166"/>
            <a:ext cx="627703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Войска связи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285860"/>
            <a:ext cx="2846716" cy="210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143248"/>
            <a:ext cx="2428892" cy="193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4929198"/>
            <a:ext cx="292895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14348" y="2413338"/>
            <a:ext cx="378621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«СВЯЗИСТЫ:»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У связиста бодрый вид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В трубку басом он кричит: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Чайка! Чайка! – Я – Орел!</a:t>
            </a:r>
            <a:endParaRPr lang="ru-RU" sz="2000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Связь к ракетчикам провел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И по проводам сейчас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a typeface="Times New Roman" pitchFamily="18" charset="0"/>
                <a:cs typeface="Times New Roman" pitchFamily="18" charset="0"/>
              </a:rPr>
              <a:t>Командир отдаст приказ.</a:t>
            </a:r>
            <a:endParaRPr lang="ru-RU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50112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Военно-медицинские войска</a:t>
            </a:r>
            <a:endParaRPr lang="ru-RU" sz="5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24077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2071678"/>
            <a:ext cx="32861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«ВОЕННЫЙ ВРАЧ»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Солдат у вражеских высот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Был ранен утром рано.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Отважный военврач спасет,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Он перевяжет раны!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Врач извлечет из ран солдата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Два  небольших осколка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И скажет: "Унывать не надо!</a:t>
            </a: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Живи, братишка, долго!"</a:t>
            </a:r>
            <a:endParaRPr lang="ru-RU" sz="3200" b="1" i="1" dirty="0" smtClean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786058"/>
            <a:ext cx="2257432" cy="201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714884"/>
            <a:ext cx="244317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500174"/>
            <a:ext cx="235745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572008"/>
            <a:ext cx="2357454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1142984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3" y="428604"/>
            <a:ext cx="878687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днём Защитника Отечества!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16430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3857628"/>
            <a:ext cx="1814126" cy="269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000232" y="1214422"/>
            <a:ext cx="464347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«Бравые солдаты</a:t>
            </a:r>
            <a:r>
              <a:rPr lang="ru-RU" sz="2000" b="1" i="1" dirty="0" smtClean="0"/>
              <a:t>» </a:t>
            </a:r>
          </a:p>
          <a:p>
            <a:endParaRPr lang="ru-RU" dirty="0" smtClean="0"/>
          </a:p>
          <a:p>
            <a:r>
              <a:rPr lang="ru-RU" sz="1600" b="1" i="1" dirty="0" smtClean="0">
                <a:latin typeface="Cambria" pitchFamily="18" charset="0"/>
              </a:rPr>
              <a:t>Бравые солдаты с песнями идут, </a:t>
            </a:r>
          </a:p>
          <a:p>
            <a:r>
              <a:rPr lang="ru-RU" sz="1600" b="1" i="1" dirty="0" smtClean="0">
                <a:latin typeface="Cambria" pitchFamily="18" charset="0"/>
              </a:rPr>
              <a:t>А мальчишки следом радостно бегут. </a:t>
            </a:r>
          </a:p>
          <a:p>
            <a:r>
              <a:rPr lang="ru-RU" sz="1600" b="1" i="1" dirty="0" smtClean="0">
                <a:latin typeface="Cambria" pitchFamily="18" charset="0"/>
              </a:rPr>
              <a:t>Эх, левой, левой! С песнями идут, </a:t>
            </a:r>
          </a:p>
          <a:p>
            <a:r>
              <a:rPr lang="ru-RU" sz="1600" b="1" i="1" dirty="0" smtClean="0">
                <a:latin typeface="Cambria" pitchFamily="18" charset="0"/>
              </a:rPr>
              <a:t>А мальчишки следом радостно бегут. </a:t>
            </a:r>
          </a:p>
          <a:p>
            <a:endParaRPr lang="ru-RU" sz="1600" b="1" i="1" dirty="0" smtClean="0">
              <a:latin typeface="Cambria" pitchFamily="18" charset="0"/>
            </a:endParaRPr>
          </a:p>
          <a:p>
            <a:r>
              <a:rPr lang="ru-RU" sz="1600" b="1" i="1" dirty="0" smtClean="0">
                <a:latin typeface="Cambria" pitchFamily="18" charset="0"/>
              </a:rPr>
              <a:t>Хочется мальчишкам в армии служить, </a:t>
            </a:r>
          </a:p>
          <a:p>
            <a:r>
              <a:rPr lang="ru-RU" sz="1600" b="1" i="1" dirty="0" smtClean="0">
                <a:latin typeface="Cambria" pitchFamily="18" charset="0"/>
              </a:rPr>
              <a:t>Хочется мальчишками подвиг совершить. </a:t>
            </a:r>
          </a:p>
          <a:p>
            <a:r>
              <a:rPr lang="ru-RU" sz="1600" b="1" i="1" dirty="0" smtClean="0">
                <a:latin typeface="Cambria" pitchFamily="18" charset="0"/>
              </a:rPr>
              <a:t>Эх, левой, левой! В армии служить. </a:t>
            </a:r>
          </a:p>
          <a:p>
            <a:r>
              <a:rPr lang="ru-RU" sz="1600" b="1" i="1" dirty="0" smtClean="0">
                <a:latin typeface="Cambria" pitchFamily="18" charset="0"/>
              </a:rPr>
              <a:t>Хочется мальчишками подвиг совершить.</a:t>
            </a:r>
          </a:p>
          <a:p>
            <a:r>
              <a:rPr lang="ru-RU" sz="1600" b="1" i="1" dirty="0" smtClean="0">
                <a:latin typeface="Cambria" pitchFamily="18" charset="0"/>
              </a:rPr>
              <a:t> </a:t>
            </a:r>
          </a:p>
          <a:p>
            <a:r>
              <a:rPr lang="ru-RU" sz="1600" b="1" i="1" dirty="0" smtClean="0">
                <a:latin typeface="Cambria" pitchFamily="18" charset="0"/>
              </a:rPr>
              <a:t>Храбрые мальчишки, нечего тужить!</a:t>
            </a:r>
          </a:p>
          <a:p>
            <a:r>
              <a:rPr lang="ru-RU" sz="1600" b="1" i="1" dirty="0" smtClean="0">
                <a:latin typeface="Cambria" pitchFamily="18" charset="0"/>
              </a:rPr>
              <a:t>В армию пойдёте тоже вы служить.</a:t>
            </a:r>
          </a:p>
          <a:p>
            <a:r>
              <a:rPr lang="ru-RU" sz="1600" b="1" i="1" dirty="0" smtClean="0">
                <a:latin typeface="Cambria" pitchFamily="18" charset="0"/>
              </a:rPr>
              <a:t>Эх, левой, левой! Нечего тужить! </a:t>
            </a:r>
          </a:p>
          <a:p>
            <a:r>
              <a:rPr lang="ru-RU" sz="1600" b="1" i="1" dirty="0" smtClean="0">
                <a:latin typeface="Cambria" pitchFamily="18" charset="0"/>
              </a:rPr>
              <a:t>В армию пойдёте тоже вы служить. </a:t>
            </a:r>
          </a:p>
          <a:p>
            <a:endParaRPr lang="ru-RU" sz="1600" b="1" i="1" dirty="0" smtClean="0">
              <a:latin typeface="Cambria" pitchFamily="18" charset="0"/>
            </a:endParaRPr>
          </a:p>
          <a:p>
            <a:r>
              <a:rPr lang="ru-RU" sz="1600" b="1" i="1" dirty="0" smtClean="0">
                <a:latin typeface="Cambria" pitchFamily="18" charset="0"/>
              </a:rPr>
              <a:t>Будете границы зорко охранять. </a:t>
            </a:r>
          </a:p>
          <a:p>
            <a:r>
              <a:rPr lang="ru-RU" sz="1600" b="1" i="1" dirty="0" smtClean="0">
                <a:latin typeface="Cambria" pitchFamily="18" charset="0"/>
              </a:rPr>
              <a:t>Будете на страже Родины стоять! </a:t>
            </a:r>
          </a:p>
          <a:p>
            <a:r>
              <a:rPr lang="ru-RU" sz="1600" b="1" i="1" dirty="0" smtClean="0">
                <a:latin typeface="Cambria" pitchFamily="18" charset="0"/>
              </a:rPr>
              <a:t>Эх, левой, левой! Зорко охранять! </a:t>
            </a:r>
          </a:p>
          <a:p>
            <a:r>
              <a:rPr lang="ru-RU" sz="1600" b="1" i="1" dirty="0" smtClean="0">
                <a:latin typeface="Cambria" pitchFamily="18" charset="0"/>
              </a:rPr>
              <a:t>Будете на страже родины стоять!</a:t>
            </a:r>
            <a:endParaRPr lang="ru-RU" sz="1600" b="1" i="1" dirty="0">
              <a:latin typeface="Cambria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214422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214818"/>
            <a:ext cx="164307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2143116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Цель:</a:t>
            </a:r>
            <a:r>
              <a:rPr lang="ru-RU" sz="6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6000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i="1" dirty="0" smtClean="0">
                <a:latin typeface="Cambria Math" pitchFamily="18" charset="0"/>
                <a:ea typeface="Cambria Math" pitchFamily="18" charset="0"/>
              </a:rPr>
              <a:t>1.Познакомить детей с защитниками Отечества,</a:t>
            </a:r>
          </a:p>
          <a:p>
            <a:pPr>
              <a:buNone/>
            </a:pPr>
            <a:r>
              <a:rPr lang="ru-RU" b="1" i="1" dirty="0" smtClean="0">
                <a:latin typeface="Cambria Math" pitchFamily="18" charset="0"/>
                <a:ea typeface="Cambria Math" pitchFamily="18" charset="0"/>
              </a:rPr>
              <a:t>   различными родами </a:t>
            </a:r>
          </a:p>
          <a:p>
            <a:pPr>
              <a:buNone/>
            </a:pPr>
            <a:r>
              <a:rPr lang="ru-RU" b="1" i="1" dirty="0" smtClean="0">
                <a:latin typeface="Cambria Math" pitchFamily="18" charset="0"/>
                <a:ea typeface="Cambria Math" pitchFamily="18" charset="0"/>
              </a:rPr>
              <a:t>   войск.</a:t>
            </a:r>
          </a:p>
          <a:p>
            <a:pPr>
              <a:buNone/>
            </a:pPr>
            <a:r>
              <a:rPr lang="ru-RU" b="1" i="1" dirty="0" smtClean="0">
                <a:latin typeface="Cambria Math" pitchFamily="18" charset="0"/>
                <a:ea typeface="Cambria Math" pitchFamily="18" charset="0"/>
              </a:rPr>
              <a:t>   2.Воспитывать гордость и любовь к воинам   Российской Армии.</a:t>
            </a:r>
            <a:endParaRPr lang="ru-RU" b="1" i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928802"/>
            <a:ext cx="3571899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+mn-lt"/>
              </a:rPr>
              <a:t>Российский воин</a:t>
            </a:r>
            <a:endParaRPr lang="ru-RU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/>
              <a:t>Российский воин бережёт </a:t>
            </a:r>
          </a:p>
          <a:p>
            <a:pPr>
              <a:buNone/>
            </a:pPr>
            <a:r>
              <a:rPr lang="ru-RU" b="1" i="1" dirty="0" smtClean="0"/>
              <a:t>Родной страны покой и славу! </a:t>
            </a:r>
          </a:p>
          <a:p>
            <a:pPr>
              <a:buNone/>
            </a:pPr>
            <a:r>
              <a:rPr lang="ru-RU" b="1" i="1" dirty="0" smtClean="0"/>
              <a:t>Он на посту – и наш народ </a:t>
            </a:r>
          </a:p>
          <a:p>
            <a:pPr>
              <a:buNone/>
            </a:pPr>
            <a:r>
              <a:rPr lang="ru-RU" b="1" i="1" dirty="0" smtClean="0"/>
              <a:t>Гордится Армией по праву. </a:t>
            </a:r>
          </a:p>
          <a:p>
            <a:pPr>
              <a:buNone/>
            </a:pPr>
            <a:r>
              <a:rPr lang="ru-RU" b="1" i="1" dirty="0" smtClean="0"/>
              <a:t>  </a:t>
            </a:r>
          </a:p>
          <a:p>
            <a:pPr>
              <a:buNone/>
            </a:pPr>
            <a:r>
              <a:rPr lang="ru-RU" b="1" i="1" dirty="0" smtClean="0"/>
              <a:t>Спокойно дети пусть растут </a:t>
            </a:r>
          </a:p>
          <a:p>
            <a:pPr>
              <a:buNone/>
            </a:pPr>
            <a:r>
              <a:rPr lang="ru-RU" b="1" i="1" dirty="0" smtClean="0"/>
              <a:t>В Российской солнечной Отчизне </a:t>
            </a:r>
          </a:p>
          <a:p>
            <a:pPr>
              <a:buNone/>
            </a:pPr>
            <a:r>
              <a:rPr lang="ru-RU" b="1" i="1" dirty="0" smtClean="0"/>
              <a:t>Он охраняет мирный труд, </a:t>
            </a:r>
          </a:p>
          <a:p>
            <a:pPr>
              <a:buNone/>
            </a:pPr>
            <a:r>
              <a:rPr lang="ru-RU" b="1" i="1" dirty="0" smtClean="0"/>
              <a:t>Прекрасный труд во имя жизни.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857364"/>
            <a:ext cx="364333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7" y="500042"/>
            <a:ext cx="82153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Сухопу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тные войска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4286256"/>
            <a:ext cx="321471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«ПЕХОТИНЦЫ:»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Боевое наше знамя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Мы несем со славою.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Мы в сраженьях отстояли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Дело наше правое.</a:t>
            </a:r>
            <a:endParaRPr lang="ru-RU" sz="2000" b="1" i="1" dirty="0" smtClean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643050"/>
            <a:ext cx="3500462" cy="215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143380"/>
            <a:ext cx="271938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214818"/>
            <a:ext cx="250033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1643050"/>
            <a:ext cx="342902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Спи спокойно, Россия родная!</a:t>
            </a:r>
          </a:p>
          <a:p>
            <a:pPr>
              <a:buNone/>
            </a:pPr>
            <a:r>
              <a:rPr lang="ru-RU" dirty="0" smtClean="0"/>
              <a:t>Берегут твое сердце Сыны.</a:t>
            </a:r>
          </a:p>
          <a:p>
            <a:pPr>
              <a:buNone/>
            </a:pPr>
            <a:r>
              <a:rPr lang="ru-RU" dirty="0" smtClean="0"/>
              <a:t>Днем и ночью, глаза не смыкая, </a:t>
            </a:r>
          </a:p>
          <a:p>
            <a:pPr>
              <a:buNone/>
            </a:pPr>
            <a:r>
              <a:rPr lang="ru-RU" dirty="0" smtClean="0"/>
              <a:t>Охраняют границу они!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5" y="571480"/>
            <a:ext cx="87868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Пограничные войска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Содержимое 7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571612"/>
            <a:ext cx="185738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4500570"/>
            <a:ext cx="24288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500174"/>
            <a:ext cx="171451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4286256"/>
            <a:ext cx="200026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44" y="928670"/>
            <a:ext cx="864399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Военно-морской флот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786058"/>
            <a:ext cx="214314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857364"/>
            <a:ext cx="214314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5000636"/>
            <a:ext cx="2214578" cy="1529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4286256"/>
            <a:ext cx="2071702" cy="15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28596" y="2413338"/>
            <a:ext cx="37147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« МОРЯК»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mbria Math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itchFamily="18" charset="0"/>
                <a:cs typeface="Times New Roman" pitchFamily="18" charset="0"/>
              </a:rPr>
              <a:t>На мачте наш трехцветный флаг,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 Math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itchFamily="18" charset="0"/>
                <a:cs typeface="Times New Roman" pitchFamily="18" charset="0"/>
              </a:rPr>
              <a:t>На палубе стоит моряк.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 Math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itchFamily="18" charset="0"/>
                <a:cs typeface="Times New Roman" pitchFamily="18" charset="0"/>
              </a:rPr>
              <a:t>И знает, что моря страны,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 Math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itchFamily="18" charset="0"/>
                <a:cs typeface="Times New Roman" pitchFamily="18" charset="0"/>
              </a:rPr>
              <a:t>Границы океанов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 Math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itchFamily="18" charset="0"/>
                <a:cs typeface="Times New Roman" pitchFamily="18" charset="0"/>
              </a:rPr>
              <a:t>И днем, и ночью быть должны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 Math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itchFamily="18" charset="0"/>
                <a:cs typeface="Times New Roman" pitchFamily="18" charset="0"/>
              </a:rPr>
              <a:t>Под бдительной охраной!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428604"/>
            <a:ext cx="67151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Подводники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242889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500570"/>
            <a:ext cx="2714644" cy="192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928802"/>
            <a:ext cx="271464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786050" y="1643050"/>
            <a:ext cx="35719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ea typeface="Times New Roman" pitchFamily="18" charset="0"/>
                <a:cs typeface="Times New Roman" pitchFamily="18" charset="0"/>
              </a:rPr>
              <a:t>Подводник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</a:t>
            </a:r>
            <a:endParaRPr lang="ru-RU" sz="12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Вот дивная картина –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Выходит из глубин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Стальная субмарина,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Как будто бы дельфин!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Подводники в ней служат –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Они и там, и тут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Под водной гладью кружат,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Границу берегут!</a:t>
            </a:r>
            <a:endParaRPr lang="ru-RU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7" y="857233"/>
            <a:ext cx="84296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Военно-воздушные силы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5143512"/>
            <a:ext cx="241554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5072074"/>
            <a:ext cx="2571768" cy="153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3786190"/>
            <a:ext cx="221457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1928802"/>
            <a:ext cx="2219013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3929066"/>
            <a:ext cx="235745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1928802"/>
            <a:ext cx="24288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143240" y="2285992"/>
            <a:ext cx="371476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«Лётчик»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Он металлическую птицу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Поднимет в облака.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Теперь воздушная граница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Надежна и крепка!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2"/>
            <a:ext cx="857256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Воздушно-десантные войска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143116"/>
            <a:ext cx="300483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643050"/>
            <a:ext cx="278608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4500570"/>
            <a:ext cx="314327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357290" y="3786190"/>
            <a:ext cx="350046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ea typeface="Times New Roman" pitchFamily="18" charset="0"/>
                <a:cs typeface="Times New Roman" pitchFamily="18" charset="0"/>
              </a:rPr>
              <a:t>«ДЕСАНТНИК»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2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Десантники в минуты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Спускаются с небес.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Распутав парашюты,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Прочешут темный лес,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Овраги, горы и луга.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ea typeface="Times New Roman" pitchFamily="18" charset="0"/>
                <a:cs typeface="Times New Roman" pitchFamily="18" charset="0"/>
              </a:rPr>
              <a:t>Найдут опасного врага.</a:t>
            </a:r>
            <a:endParaRPr lang="ru-RU" sz="2000" b="1" i="1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395</TotalTime>
  <Words>658</Words>
  <Application>Microsoft Office PowerPoint</Application>
  <PresentationFormat>Экран (4:3)</PresentationFormat>
  <Paragraphs>180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.</vt:lpstr>
      <vt:lpstr>Цель:  </vt:lpstr>
      <vt:lpstr>Российский воин</vt:lpstr>
      <vt:lpstr>Слайд 4</vt:lpstr>
      <vt:lpstr>                                                 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46</cp:revision>
  <dcterms:created xsi:type="dcterms:W3CDTF">2011-02-12T16:41:32Z</dcterms:created>
  <dcterms:modified xsi:type="dcterms:W3CDTF">2011-02-14T18:04:07Z</dcterms:modified>
</cp:coreProperties>
</file>