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380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642918" y="1142976"/>
            <a:ext cx="2832100" cy="15128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b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/>
                <a:latin typeface="Impact"/>
              </a:rPr>
              <a:t>МЕНЮ</a:t>
            </a:r>
            <a:endParaRPr lang="ru-RU" sz="3600" b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2D050"/>
              </a:solidFill>
              <a:effectLst/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214422" y="1643042"/>
            <a:ext cx="4500594" cy="92869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/>
                <a:latin typeface="Impact"/>
              </a:rPr>
              <a:t>МЕНЮ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/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43" y="285721"/>
            <a:ext cx="583709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" pitchFamily="18" charset="0"/>
              </a:rPr>
              <a:t>Памятка для родителей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" pitchFamily="18" charset="0"/>
              </a:rPr>
              <a:t>«Как не надо кормить ребенка»</a:t>
            </a: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" pitchFamily="18" charset="0"/>
            </a:endParaRPr>
          </a:p>
          <a:p>
            <a:pPr algn="ctr"/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" pitchFamily="18" charset="0"/>
              </a:rPr>
              <a:t>Семь великих и обязательных «не»</a:t>
            </a:r>
          </a:p>
          <a:p>
            <a:pPr algn="ctr"/>
            <a:endParaRPr lang="ru-RU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" pitchFamily="18" charset="0"/>
            </a:endParaRP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" pitchFamily="18" charset="0"/>
            </a:endParaRP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" pitchFamily="18" charset="0"/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442" y="150969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66" y="2071670"/>
            <a:ext cx="600079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принуждать. 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Поймем и запомним: пищевое насилие - одно из самых страшных насилий над организмом и личностью, вред и физический и психический. Если ребенок не хочет есть, значит, ему в данный момент есть не нужно! Если не хочет, есть только чего-то определенного, значит, не нужно именно этого! Никаких принуждений в еде! Никакого «откармливания»! </a:t>
            </a: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навязывать.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Насилие в мягкой форме: уговоры, убеждения,  настойчивые повторения, предложения -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прекратить.</a:t>
            </a: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ублажать.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Еда - не средство добиться послушания и не средство наслаждения. Еда- средство жить. Здоровое удовольствие от еды, конечно, необходимо, но оно должно происходить только от здорового аппетита. Вашими конфетками вы добьетесь только избалованности и извращения вкуса, равно как и нарушения обмена веществ. </a:t>
            </a: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торопить.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Еда - не тушение пожара. Темп еды - дело сугубо личное. Спешка еде всегда вредна. Если приходится куда-нибудь спешить , то пусть ребенок лучше не доест, чем в суматохе и панике проглотит еще один не дожеванный кусок. </a:t>
            </a: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отвлекать.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Пока ребенок ест, телевизор должен быть выключен, а новая игрушка припрятана. Однако если ребенок отвлекается от еды сам, не  протестуйте и не понукайте: значит, он не голоден. </a:t>
            </a: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потакать, но понять.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Нельзя позволять ребенку есть что попало и в каком угодно количестве. Не должно быть пищевых принуждений, но должно быть пищевые запреты, особенно при диатезах и аллергиях. Соблюдение всех прочих «не» избавит вас от множества дополнительных проблем.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тревожиться и не тревожить.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Никакой                                                                                 тревоги, никакого беспокойства по поводу того,                                                                                     поел ли ребенок вовремя и сколько. Следите только                                                                        за качеством пищи. Не приставать, не спрашивать:                                                                             «Ты поел? Хочешь есть?» Пусть попросит, пусть                                                                    потребует сам, когда захочет, так будет правильно.                                                                              Если ребенок постарше, то вы можете сообщить                                                                            ему, что завтрак, обед или ужин готов и предложить                                                                    поесть. Еда перед тобой: ешь, если хочешь. 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80" y="428597"/>
            <a:ext cx="6072254" cy="8402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Памятка для родителей по организации питания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ребенка дошкольного возраста  </a:t>
            </a: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организации питания ребенка дошкольного возраста следует учитывать следующее: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допускайте, чтобы ребенок переедал или же испытывал чувство голода; 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научитесь правильно дозировать количество каждого блюда; 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предлагать ребенку пить натощак воду комнатной температуры (несколько маленьких глотков); 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ребенок проголодается между завтраком и обедом, желательно предлагать ему сухофрукты, сырые овощи, фрукты, сухарики, галетное печенье, сок с мякотью, фруктовое пюре, кефир, 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но не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сладкий чай, булочки, сладкое печенье, бутерброды, конфеты, варенье;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ребенок хочет пить, лучше всего утоляет жажду минеральная вода, отвар шиповника, настои из листьев смородины, земляники, хлебный квас,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не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компоты, кисели, 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сладкие напитки;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заставляйте малыша есть через силу. Если вашим детям объяснения не помогают, понаблюдайте за ними, поищите причину (плохое настроение, плохое самочувствие, озабоченность своими проблемами, незнакомое блюдо, нелюбимый продукт, высказанное кем-то отрицательное мнение о еде и т.д.) Не следует наказывать ребенка, лишая его любимой пищи. </a:t>
            </a:r>
          </a:p>
          <a:p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Помните!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очень внимательны, они все видят и слышат. Следите за своими репликами о пище. О пище можно говорить только хорошо. Во время еды все должно быть сосредоточено на этом процессе, для ребенка это довольно - таки сложное дело.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забывайте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хвалить детей за аккуратность, неторопливость, культурные навыки.</a:t>
            </a:r>
          </a:p>
          <a:p>
            <a:pPr algn="ctr"/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Очень важно помнить, что: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каждое блюдо должно быть красиво оформлено и подано ребенку с акцентом на том, что это именно для него;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прием пищи должен начинаться с овощей, лучше сырых, крупно нарезанных, если салатов, то свежеприготовленных;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почти в каждом блюде можно найти любимый малышом продукт. Необходимо обратить на него  внимание ребенка, это поможет развить аппетит;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лучший способ приготовления еды -  на пару, в духовом шкафу; в собственном соку, с небольшим количеством жира. Это поможет максимально сохранить биологическую ценность  продукта, принесет больше пользы организму, предохранит от кариеса,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парадонтоза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колита,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дисбактериоза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др.;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внешний вид помещения, свежесть воздуха, красивая сервировка стола, спокойная атмосфера – все это помощники хорошего аппетита.  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0_a0eab_d71016b0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36" y="7429520"/>
            <a:ext cx="1857364" cy="171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2984" y="428596"/>
            <a:ext cx="5286412" cy="37004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4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Сколько вкусных блюд сегодня </a:t>
            </a:r>
          </a:p>
          <a:p>
            <a:pPr algn="ctr" rtl="0"/>
            <a:r>
              <a:rPr lang="ru-RU" sz="14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приготовят повара,</a:t>
            </a:r>
          </a:p>
          <a:p>
            <a:pPr algn="ctr" rtl="0"/>
            <a:r>
              <a:rPr lang="ru-RU" sz="14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обещаем "Будет вкусно!"</a:t>
            </a:r>
          </a:p>
          <a:p>
            <a:pPr algn="ctr" rtl="0"/>
            <a:r>
              <a:rPr lang="ru-RU" sz="14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все оценит детвора.</a:t>
            </a:r>
            <a:endParaRPr lang="ru-RU" sz="1400" kern="10" spc="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44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ступак</cp:lastModifiedBy>
  <cp:revision>22</cp:revision>
  <dcterms:created xsi:type="dcterms:W3CDTF">2012-01-31T07:06:27Z</dcterms:created>
  <dcterms:modified xsi:type="dcterms:W3CDTF">2012-02-02T06:31:59Z</dcterms:modified>
</cp:coreProperties>
</file>