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8DD6B-E0A9-4680-BBE3-034E79C1B770}" type="datetimeFigureOut">
              <a:rPr lang="ru-RU" smtClean="0"/>
              <a:pPr/>
              <a:t>22.04.2012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A0016-3727-4265-A2B3-D7561945C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Занятие</a:t>
            </a:r>
            <a:b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для старшей группы </a:t>
            </a:r>
            <a:b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«В лес за грибами и ягодами»</a:t>
            </a:r>
          </a:p>
          <a:p>
            <a:endParaRPr lang="ru-RU" sz="3600" dirty="0" smtClean="0">
              <a:solidFill>
                <a:srgbClr val="00B050"/>
              </a:solidFill>
              <a:latin typeface="Arial Black" pitchFamily="34" charset="0"/>
            </a:endParaRPr>
          </a:p>
          <a:p>
            <a:r>
              <a:rPr lang="ru-RU" sz="2800" i="1" dirty="0" smtClean="0">
                <a:solidFill>
                  <a:srgbClr val="00B050"/>
                </a:solidFill>
                <a:latin typeface="Arial Black" pitchFamily="34" charset="0"/>
              </a:rPr>
              <a:t>Подготовила воспитатель МАДОУ №</a:t>
            </a:r>
            <a:r>
              <a:rPr lang="ru-RU" sz="2800" i="1" smtClean="0">
                <a:solidFill>
                  <a:srgbClr val="00B050"/>
                </a:solidFill>
                <a:latin typeface="Arial Black" pitchFamily="34" charset="0"/>
              </a:rPr>
              <a:t>9 </a:t>
            </a:r>
          </a:p>
          <a:p>
            <a:r>
              <a:rPr lang="ru-RU" sz="2800" i="1" smtClean="0">
                <a:solidFill>
                  <a:srgbClr val="00B050"/>
                </a:solidFill>
                <a:latin typeface="Arial Black" pitchFamily="34" charset="0"/>
              </a:rPr>
              <a:t>г</a:t>
            </a:r>
            <a:r>
              <a:rPr lang="ru-RU" sz="2800" i="1" dirty="0" smtClean="0">
                <a:solidFill>
                  <a:srgbClr val="00B050"/>
                </a:solidFill>
                <a:latin typeface="Arial Black" pitchFamily="34" charset="0"/>
              </a:rPr>
              <a:t>. Армавира, Краснодарского края</a:t>
            </a:r>
          </a:p>
          <a:p>
            <a:r>
              <a:rPr lang="ru-RU" sz="2800" i="1" dirty="0" err="1" smtClean="0">
                <a:solidFill>
                  <a:srgbClr val="00B050"/>
                </a:solidFill>
                <a:latin typeface="Arial Black" pitchFamily="34" charset="0"/>
              </a:rPr>
              <a:t>Басырова</a:t>
            </a:r>
            <a:r>
              <a:rPr lang="ru-RU" sz="2800" i="1" dirty="0" smtClean="0">
                <a:solidFill>
                  <a:srgbClr val="00B050"/>
                </a:solidFill>
                <a:latin typeface="Arial Black" pitchFamily="34" charset="0"/>
              </a:rPr>
              <a:t> Наталья Александровна</a:t>
            </a:r>
            <a:endParaRPr lang="ru-RU" sz="2800" i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1027" name="Picture 3" descr="C:\Documents and Settings\Admin\Рабочий стол\1ле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79425"/>
            <a:ext cx="8358246" cy="60214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5" name="Picture 2" descr="C:\Documents and Settings\Admin\Рабочий стол\P81014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0"/>
            <a:ext cx="557216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4100" name="Picture 4" descr="C:\Documents and Settings\Admin\Рабочий стол\DSCF15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-19909"/>
            <a:ext cx="5214974" cy="68816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2050" name="Picture 2" descr="C:\Documents and Settings\Admin\Рабочий стол\DSCF16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7"/>
            <a:ext cx="9143999" cy="74737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3074" name="Picture 2" descr="C:\Documents and Settings\Admin\Рабочий стол\P81519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0"/>
            <a:ext cx="462915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1026" name="Picture 2" descr="C:\Documents and Settings\Admin\Рабочий стол\1ле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2050" name="Picture 2" descr="C:\Documents and Settings\Admin\Рабочий стол\под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7797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3074" name="Picture 2" descr="C:\Documents and Settings\Admin\Рабочий стол\iбелый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71438"/>
            <a:ext cx="9239251" cy="6929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4098" name="Picture 2" descr="C:\Documents and Settings\Admin\Рабочий стол\под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4714876" cy="3454718"/>
          </a:xfrm>
          <a:prstGeom prst="rect">
            <a:avLst/>
          </a:prstGeom>
          <a:noFill/>
        </p:spPr>
      </p:pic>
      <p:pic>
        <p:nvPicPr>
          <p:cNvPr id="4099" name="Picture 3" descr="C:\Documents and Settings\Admin\Рабочий стол\iбелый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1" y="3500439"/>
            <a:ext cx="4476749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5122" name="Picture 2" descr="C:\Documents and Settings\Admin\Рабочий стол\ли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563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6146" name="Picture 2" descr="C:\Documents and Settings\Admin\Рабочий стол\ли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362325"/>
            <a:ext cx="5238750" cy="3495675"/>
          </a:xfrm>
          <a:prstGeom prst="rect">
            <a:avLst/>
          </a:prstGeom>
          <a:noFill/>
        </p:spPr>
      </p:pic>
      <p:pic>
        <p:nvPicPr>
          <p:cNvPr id="6147" name="Picture 3" descr="C:\Documents and Settings\Admin\Рабочий стол\под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4143436" cy="2959636"/>
          </a:xfrm>
          <a:prstGeom prst="rect">
            <a:avLst/>
          </a:prstGeom>
          <a:noFill/>
        </p:spPr>
      </p:pic>
      <p:pic>
        <p:nvPicPr>
          <p:cNvPr id="6148" name="Picture 4" descr="C:\Documents and Settings\Admin\Рабочий стол\iбелый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06963" y="285728"/>
            <a:ext cx="4133848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7170" name="Picture 2" descr="C:\Documents and Settings\Admin\Рабочий стол\сы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02"/>
            <a:ext cx="9209046" cy="68593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8194" name="Picture 2" descr="C:\Documents and Settings\Admin\Рабочий стол\мухо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</Words>
  <Application>Microsoft Office PowerPoint</Application>
  <PresentationFormat>Экран (4:3)</PresentationFormat>
  <Paragraphs>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ACER</cp:lastModifiedBy>
  <cp:revision>6</cp:revision>
  <dcterms:created xsi:type="dcterms:W3CDTF">2012-02-08T20:20:36Z</dcterms:created>
  <dcterms:modified xsi:type="dcterms:W3CDTF">2012-04-22T15:28:14Z</dcterms:modified>
</cp:coreProperties>
</file>