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59" r:id="rId3"/>
    <p:sldId id="258" r:id="rId4"/>
    <p:sldId id="256" r:id="rId5"/>
    <p:sldId id="257" r:id="rId6"/>
    <p:sldId id="260" r:id="rId7"/>
    <p:sldId id="267" r:id="rId8"/>
    <p:sldId id="261" r:id="rId9"/>
    <p:sldId id="268" r:id="rId10"/>
    <p:sldId id="269" r:id="rId11"/>
    <p:sldId id="262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CC"/>
    <a:srgbClr val="00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49D42-144B-4E46-BFCD-08FF62D08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1D9E5-A1C6-486F-873B-4024B5BD9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2.gif"/><Relationship Id="rId5" Type="http://schemas.openxmlformats.org/officeDocument/2006/relationships/image" Target="../media/image37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dvizhimost.slando.spb.ru/svetogorsk/190_4.html" TargetMode="External"/><Relationship Id="rId5" Type="http://schemas.openxmlformats.org/officeDocument/2006/relationships/hyperlink" Target="http://ogoom.com/other/books/220494-zagadki-dlya-detey.html" TargetMode="External"/><Relationship Id="rId4" Type="http://schemas.openxmlformats.org/officeDocument/2006/relationships/hyperlink" Target="http://images.yandex.ru/?lr=96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0-tub-ru.yandex.net/i?id=319691422-36-7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1"/>
            <a:ext cx="9155918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501317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  <a:t>Презентация игры-путешествия: </a:t>
            </a:r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>«Мой родной город»</a:t>
            </a:r>
            <a:b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>Автор: воспитатель </a:t>
            </a:r>
            <a:r>
              <a:rPr lang="ru-RU" sz="3600" b="1" i="1" dirty="0" smtClean="0">
                <a:solidFill>
                  <a:srgbClr val="008000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008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> МБДОУ ЦРР  - детский сад «Капелька» </a:t>
            </a:r>
            <a:r>
              <a:rPr lang="ru-RU" sz="3200" b="1" i="1" dirty="0" err="1" smtClean="0">
                <a:solidFill>
                  <a:srgbClr val="C00000"/>
                </a:solidFill>
                <a:latin typeface="Arial Narrow" pitchFamily="34" charset="0"/>
              </a:rPr>
              <a:t>Винокурова</a:t>
            </a:r>
            <a:r>
              <a:rPr lang="ru-RU" sz="3200" b="1" i="1" dirty="0" smtClean="0">
                <a:solidFill>
                  <a:srgbClr val="C00000"/>
                </a:solidFill>
                <a:latin typeface="Arial Narrow" pitchFamily="34" charset="0"/>
              </a:rPr>
              <a:t> Светлана Александровна</a:t>
            </a: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2012 год</a:t>
            </a:r>
            <a: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Arial Narrow" pitchFamily="34" charset="0"/>
              </a:rPr>
            </a:br>
            <a:endParaRPr lang="ru-RU" sz="3600" b="1" i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pic>
        <p:nvPicPr>
          <p:cNvPr id="10244" name="Picture 4" descr="Анимашки Транспор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22434"/>
            <a:ext cx="2808312" cy="13198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8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1"/>
            <a:ext cx="1403648" cy="133346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0347 L 1.03559 -0.038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4776" cy="72008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Дидактическая игра «Транспорт нашего города»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(что лишнее?)</a:t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8000"/>
                </a:solidFill>
                <a:latin typeface="Arial Narrow" pitchFamily="34" charset="0"/>
              </a:rPr>
              <a:t>Цель: закрепить знания детей о транспорте родного города</a:t>
            </a:r>
            <a:endParaRPr lang="ru-RU" sz="20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pic>
        <p:nvPicPr>
          <p:cNvPr id="23566" name="Picture 14" descr="Анимашки Транспор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60648"/>
            <a:ext cx="651203" cy="187220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51520" y="1196752"/>
            <a:ext cx="2030016" cy="228255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Анимашки Транспорт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1872208" cy="1622580"/>
          </a:xfrm>
          <a:prstGeom prst="rect">
            <a:avLst/>
          </a:prstGeom>
          <a:noFill/>
        </p:spPr>
      </p:pic>
      <p:sp>
        <p:nvSpPr>
          <p:cNvPr id="21" name="Облако 20"/>
          <p:cNvSpPr/>
          <p:nvPr/>
        </p:nvSpPr>
        <p:spPr>
          <a:xfrm>
            <a:off x="1619672" y="3068960"/>
            <a:ext cx="1944216" cy="151216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563888" y="1340768"/>
            <a:ext cx="1656184" cy="171487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5652120" y="1052736"/>
            <a:ext cx="2376264" cy="1872208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6516216" y="4797152"/>
            <a:ext cx="2160240" cy="18505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60" name="Picture 8" descr="Анимашки Транспорт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085184"/>
            <a:ext cx="2076660" cy="1224136"/>
          </a:xfrm>
          <a:prstGeom prst="rect">
            <a:avLst/>
          </a:prstGeom>
          <a:noFill/>
        </p:spPr>
      </p:pic>
      <p:pic>
        <p:nvPicPr>
          <p:cNvPr id="23570" name="Picture 18" descr="Анимашки Транспор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340768"/>
            <a:ext cx="2062700" cy="1207765"/>
          </a:xfrm>
          <a:prstGeom prst="rect">
            <a:avLst/>
          </a:prstGeom>
          <a:noFill/>
        </p:spPr>
      </p:pic>
      <p:pic>
        <p:nvPicPr>
          <p:cNvPr id="23562" name="Picture 10" descr="Анимашки Транспорт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412776"/>
            <a:ext cx="1152128" cy="1555374"/>
          </a:xfrm>
          <a:prstGeom prst="rect">
            <a:avLst/>
          </a:prstGeom>
          <a:noFill/>
        </p:spPr>
      </p:pic>
      <p:sp>
        <p:nvSpPr>
          <p:cNvPr id="28" name="Облако 27"/>
          <p:cNvSpPr/>
          <p:nvPr/>
        </p:nvSpPr>
        <p:spPr>
          <a:xfrm>
            <a:off x="3707904" y="3068960"/>
            <a:ext cx="2592288" cy="165618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2987824" y="5013176"/>
            <a:ext cx="2664296" cy="151216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51520" y="4581128"/>
            <a:ext cx="2195736" cy="1872208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68" name="Picture 16" descr="Анимашки Транспорт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3212976"/>
            <a:ext cx="1809750" cy="1076326"/>
          </a:xfrm>
          <a:prstGeom prst="rect">
            <a:avLst/>
          </a:prstGeom>
          <a:noFill/>
        </p:spPr>
      </p:pic>
      <p:pic>
        <p:nvPicPr>
          <p:cNvPr id="23564" name="Picture 12" descr="Анимашки Транспорт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1" y="3140968"/>
            <a:ext cx="2412268" cy="1224136"/>
          </a:xfrm>
          <a:prstGeom prst="rect">
            <a:avLst/>
          </a:prstGeom>
          <a:noFill/>
        </p:spPr>
      </p:pic>
      <p:pic>
        <p:nvPicPr>
          <p:cNvPr id="23558" name="Picture 6" descr="Анимашки Транспорт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4509120"/>
            <a:ext cx="1604749" cy="1872208"/>
          </a:xfrm>
          <a:prstGeom prst="rect">
            <a:avLst/>
          </a:prstGeom>
          <a:noFill/>
        </p:spPr>
      </p:pic>
      <p:pic>
        <p:nvPicPr>
          <p:cNvPr id="18" name="Picture 4" descr="Анимашки Транспорт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5229200"/>
            <a:ext cx="2088232" cy="981439"/>
          </a:xfrm>
          <a:prstGeom prst="rect">
            <a:avLst/>
          </a:prstGeom>
          <a:noFill/>
        </p:spPr>
      </p:pic>
      <p:sp>
        <p:nvSpPr>
          <p:cNvPr id="31" name="Облако 30"/>
          <p:cNvSpPr/>
          <p:nvPr/>
        </p:nvSpPr>
        <p:spPr>
          <a:xfrm>
            <a:off x="6588224" y="2636912"/>
            <a:ext cx="2339752" cy="18722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74" name="Picture 22" descr="Анимашки Транспорт"/>
          <p:cNvPicPr>
            <a:picLocks noChangeAspect="1" noChangeArrowheads="1" noCrop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732240" y="3140968"/>
            <a:ext cx="2195707" cy="100984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092280" y="3356992"/>
            <a:ext cx="153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Молодец!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48555E-6 L -1.15608 0.113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58525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latin typeface="Arial Narrow" pitchFamily="34" charset="0"/>
              </a:rPr>
              <a:t>Вот и подошло к концу наше путешествие по родному городу. Я надеюсь, что когда  вы вырастете, то приложите много усилий в процветание нашего города Светогорска.</a:t>
            </a: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sz="20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50" name="Picture 2" descr="IMG_42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534823" cy="502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Смайлы Проща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284984"/>
            <a:ext cx="4129871" cy="280831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427984" y="404664"/>
            <a:ext cx="4716016" cy="4248472"/>
          </a:xfrm>
          <a:prstGeom prst="cloudCallout">
            <a:avLst>
              <a:gd name="adj1" fmla="val -90179"/>
              <a:gd name="adj2" fmla="val 657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916832"/>
            <a:ext cx="5184576" cy="9807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  <a:t>Спасибо, </a:t>
            </a:r>
            <a:b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  <a:t>за внимание!</a:t>
            </a:r>
            <a:endParaRPr lang="ru-RU" sz="6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6766520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Интернет - ресурсы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rgbClr val="0070C0"/>
                </a:solidFill>
                <a:hlinkClick r:id="rId3"/>
              </a:rPr>
              <a:t>http://www.smayli.ru/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  <a:hlinkClick r:id="rId4"/>
              </a:rPr>
              <a:t>http://images.yandex.ru/?lr=969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  <a:hlinkClick r:id="rId5"/>
              </a:rPr>
              <a:t>http://ogoom.com/other/books/220494-zagadki-dlya-detey.html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  <a:hlinkClick r:id="rId6"/>
              </a:rPr>
              <a:t>http://nedvizhimost.slando.spb.ru/svetogorsk/190_4.html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pPr algn="l"/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2852"/>
            <a:ext cx="6815158" cy="1571636"/>
          </a:xfrm>
        </p:spPr>
        <p:txBody>
          <a:bodyPr>
            <a:normAutofit/>
          </a:bodyPr>
          <a:lstStyle/>
          <a:p>
            <a:endParaRPr lang="ru-RU" sz="18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877272"/>
            <a:ext cx="6192688" cy="5760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Дидактическая игра «Назови адрес»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655306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88640"/>
            <a:ext cx="77153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Сегодня мы с вами отправимся в путешествие по родному краю. Чтобы путешествие не показалось скучным, будем отгадывать загадки и рассказывать  о том, что видим вокруг.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Arial Narrow" pitchFamily="34" charset="0"/>
              </a:rPr>
              <a:t>Первая остановка - «Мой любимый детский сад»</a:t>
            </a:r>
            <a:endParaRPr lang="ru-RU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5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15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15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Вторая остановка - «Полянка возле детского сада»</a:t>
            </a:r>
            <a:b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Наблюдение за лекарственными травами родного края.</a:t>
            </a: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</a:br>
            <a:endParaRPr lang="ru-RU" sz="20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Золотой и молодой за неделю стал седой,</a:t>
            </a:r>
            <a:b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А денечка через два облысела голова,</a:t>
            </a:r>
            <a:b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 err="1" smtClean="0">
                <a:solidFill>
                  <a:srgbClr val="002060"/>
                </a:solidFill>
                <a:latin typeface="Arial Black" pitchFamily="34" charset="0"/>
              </a:rPr>
              <a:t>Спрячу-ка</a:t>
            </a: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в карманчик бывший ….</a:t>
            </a: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im5-tub.yandex.net/i?id=105665552-05-72&amp;n=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955244" cy="222198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3928" y="3212976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На травинке солнца глаз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Светит каждому из нас.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Но совсем не горячи солнца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Белые лучи. 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79715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Спроси телёнка и барашка – </a:t>
            </a:r>
            <a:b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Цветка вкусней на свете нет. </a:t>
            </a:r>
            <a:b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Ведь не случайно </a:t>
            </a:r>
            <a:b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Красной кашкой </a:t>
            </a:r>
            <a:b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Его зовут за вкус и цвет.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" name="Picture 6" descr="http://im8-tub.yandex.net/i?id=329970396-7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93096"/>
            <a:ext cx="2854496" cy="2131359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Картинка 4 из 109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268760"/>
            <a:ext cx="2431695" cy="182377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Анимашки Бабочки, разные бабочки, разные анимашки | Smayli.r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12776"/>
            <a:ext cx="1400175" cy="1143001"/>
          </a:xfrm>
          <a:prstGeom prst="rect">
            <a:avLst/>
          </a:prstGeom>
          <a:noFill/>
        </p:spPr>
      </p:pic>
      <p:pic>
        <p:nvPicPr>
          <p:cNvPr id="8196" name="Picture 4" descr="Анимашки Баб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276872"/>
            <a:ext cx="756084" cy="864096"/>
          </a:xfrm>
          <a:prstGeom prst="rect">
            <a:avLst/>
          </a:prstGeom>
          <a:noFill/>
        </p:spPr>
      </p:pic>
      <p:pic>
        <p:nvPicPr>
          <p:cNvPr id="8200" name="Picture 8" descr="Анимашки Бабочки, разные бабочки, разные анимашки | Smayli.ru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365104"/>
            <a:ext cx="100012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37977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Arial Narrow" pitchFamily="34" charset="0"/>
              </a:rPr>
              <a:t>Третья остановка - «Русский лес»</a:t>
            </a:r>
            <a:r>
              <a:rPr lang="ru-RU" sz="1800" b="1" i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Дидактическая игра «Угадай, что за дерево»</a:t>
            </a:r>
            <a:b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3333CC"/>
                </a:solidFill>
                <a:latin typeface="Arial Narrow" pitchFamily="34" charset="0"/>
              </a:rPr>
              <a:t>Цель: расширять представления детей о деревьях, растущих в родном краю.</a:t>
            </a:r>
            <a:endParaRPr lang="ru-RU" sz="2000" b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149080"/>
            <a:ext cx="2952328" cy="1428760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 smtClean="0">
                <a:solidFill>
                  <a:srgbClr val="003300"/>
                </a:solidFill>
              </a:rPr>
              <a:t>Каждый год на нем с охотой </a:t>
            </a:r>
          </a:p>
          <a:p>
            <a:pPr algn="l"/>
            <a:r>
              <a:rPr lang="ru-RU" sz="1700" b="1" dirty="0" smtClean="0">
                <a:solidFill>
                  <a:srgbClr val="003300"/>
                </a:solidFill>
              </a:rPr>
              <a:t>Вырастают вертолеты. </a:t>
            </a:r>
          </a:p>
          <a:p>
            <a:pPr algn="l"/>
            <a:r>
              <a:rPr lang="ru-RU" sz="1700" b="1" dirty="0" smtClean="0">
                <a:solidFill>
                  <a:srgbClr val="003300"/>
                </a:solidFill>
              </a:rPr>
              <a:t>Жаль, что каждый вертолет </a:t>
            </a:r>
          </a:p>
          <a:p>
            <a:pPr algn="l"/>
            <a:r>
              <a:rPr lang="ru-RU" sz="1700" b="1" dirty="0" smtClean="0">
                <a:solidFill>
                  <a:srgbClr val="003300"/>
                </a:solidFill>
              </a:rPr>
              <a:t>На всего один полет.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20882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Зелена, а не луг,                                                         Стоит Аленка, платок зеленый	                                                                                                               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Бела, а не снег,                                                            Тонкий стан, белый сарафан.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Кудрява, а без волос.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/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i="1" dirty="0" smtClean="0"/>
          </a:p>
          <a:p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>
              <a:solidFill>
                <a:srgbClr val="FF0000"/>
              </a:solidFill>
            </a:endParaRPr>
          </a:p>
        </p:txBody>
      </p:sp>
      <p:pic>
        <p:nvPicPr>
          <p:cNvPr id="6" name="Picture 2" descr="Загадки о деревьях. Береза"/>
          <p:cNvPicPr>
            <a:picLocks noChangeAspect="1" noChangeArrowheads="1"/>
          </p:cNvPicPr>
          <p:nvPr/>
        </p:nvPicPr>
        <p:blipFill>
          <a:blip r:embed="rId3" cstate="print"/>
          <a:srcRect b="15132"/>
          <a:stretch>
            <a:fillRect/>
          </a:stretch>
        </p:blipFill>
        <p:spPr bwMode="auto">
          <a:xfrm>
            <a:off x="2246717" y="2420888"/>
            <a:ext cx="1767657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1916832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3300"/>
                </a:solidFill>
              </a:rPr>
              <a:t>Я прихожу с подарками,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3300"/>
                </a:solidFill>
              </a:rPr>
              <a:t>Блещу огнями яркими,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3300"/>
                </a:solidFill>
              </a:rPr>
              <a:t>Нарядная, забавная,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3300"/>
                </a:solidFill>
              </a:rPr>
              <a:t>На Новый год я главная! </a:t>
            </a:r>
          </a:p>
        </p:txBody>
      </p:sp>
      <p:pic>
        <p:nvPicPr>
          <p:cNvPr id="8" name="Picture 6" descr="http://im6-tub.yandex.net/i?id=360610099-35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556792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4572008"/>
            <a:ext cx="1981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Ягоды не сладость,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Зато глазу радость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И садам украшенье,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А друзьям угощенье. 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endParaRPr lang="ru-RU" sz="1600" b="1" dirty="0" smtClean="0">
              <a:solidFill>
                <a:srgbClr val="003300"/>
              </a:solidFill>
            </a:endParaRPr>
          </a:p>
        </p:txBody>
      </p:sp>
      <p:pic>
        <p:nvPicPr>
          <p:cNvPr id="10" name="Picture 2" descr="http://im2-tub.yandex.net/i?id=76573578-66-72&amp;n=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085184"/>
            <a:ext cx="1634582" cy="121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im5-tub.yandex.net/i?id=127719010-09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372374"/>
            <a:ext cx="1656184" cy="184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2072" y="5949280"/>
            <a:ext cx="365763" cy="256034"/>
          </a:xfrm>
          <a:prstGeom prst="rect">
            <a:avLst/>
          </a:prstGeom>
          <a:noFill/>
        </p:spPr>
      </p:pic>
      <p:pic>
        <p:nvPicPr>
          <p:cNvPr id="7172" name="Picture 4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0144" y="2852936"/>
            <a:ext cx="365763" cy="256034"/>
          </a:xfrm>
          <a:prstGeom prst="rect">
            <a:avLst/>
          </a:prstGeom>
          <a:noFill/>
        </p:spPr>
      </p:pic>
      <p:pic>
        <p:nvPicPr>
          <p:cNvPr id="7174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9504" y="3501008"/>
            <a:ext cx="365763" cy="256034"/>
          </a:xfrm>
          <a:prstGeom prst="rect">
            <a:avLst/>
          </a:prstGeom>
          <a:noFill/>
        </p:spPr>
      </p:pic>
      <p:pic>
        <p:nvPicPr>
          <p:cNvPr id="7176" name="Picture 8" descr="Анимашки Птицы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88640"/>
            <a:ext cx="1285875" cy="819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__________.gif"/>
          <p:cNvPicPr>
            <a:picLocks noChangeAspect="1" noChangeArrowheads="1"/>
          </p:cNvPicPr>
          <p:nvPr/>
        </p:nvPicPr>
        <p:blipFill>
          <a:blip r:embed="rId3" cstate="print"/>
          <a:srcRect t="8865" b="2482"/>
          <a:stretch>
            <a:fillRect/>
          </a:stretch>
        </p:blipFill>
        <p:spPr bwMode="auto">
          <a:xfrm>
            <a:off x="464656" y="1628800"/>
            <a:ext cx="8326567" cy="4824536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9592" y="404664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Четвертая остановка - «Родной город».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Дидактическая игра «Найди свою улицу на карте города»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Arial Narrow" pitchFamily="34" charset="0"/>
              </a:rPr>
              <a:t>Цель игры: в игровой форме закрепить знание домашнего адреса.</a:t>
            </a:r>
            <a:endParaRPr lang="ru-RU" sz="20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105400"/>
            <a:ext cx="6400800" cy="1752600"/>
          </a:xfrm>
        </p:spPr>
        <p:txBody>
          <a:bodyPr>
            <a:normAutofit/>
          </a:bodyPr>
          <a:lstStyle/>
          <a:p>
            <a:endParaRPr lang="ru-RU" sz="1600" b="1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358114" cy="99842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Arial Narrow" pitchFamily="34" charset="0"/>
              </a:rPr>
              <a:t>Пятая остановка - «Достопримечательности города»</a:t>
            </a: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Дидактическая играй  «Угадай, что за здание?»</a:t>
            </a:r>
            <a:b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8000"/>
                </a:solidFill>
                <a:latin typeface="Arial Narrow" pitchFamily="34" charset="0"/>
              </a:rPr>
              <a:t>Цель: закреплять знания детей об учреждениях города и их назначении.</a:t>
            </a:r>
            <a:endParaRPr lang="ru-RU" sz="20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pic>
        <p:nvPicPr>
          <p:cNvPr id="4" name="Picture 2" descr="д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8880" y="1268760"/>
            <a:ext cx="3197016" cy="238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заря -весна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81009" y="1268760"/>
            <a:ext cx="3042757" cy="228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MG_902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5536" y="4077072"/>
            <a:ext cx="3513613" cy="231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im0-tub-ru.yandex.net/i?id=38437808-18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3" y="4077072"/>
            <a:ext cx="3312369" cy="241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.1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13260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Шестая остановка  -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«Их имена в памяти улиц»</a:t>
            </a:r>
            <a:b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sz="1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6115080" cy="20717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Пограничники - герои защищали наш народ,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Чтобы спали и трудились все спокойно каждый год.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Не забудем мы их подвиг.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Вырастем и  будем мы такими же отважными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 Защитниками страны!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</a:rPr>
              <a:t>(дети группы)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Администратор\Downloads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35007"/>
            <a:ext cx="2885306" cy="415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36096" y="5733256"/>
            <a:ext cx="351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Пограничник Алексей </a:t>
            </a:r>
            <a:r>
              <a:rPr lang="ru-RU" b="1" dirty="0" err="1" smtClean="0">
                <a:solidFill>
                  <a:srgbClr val="C00000"/>
                </a:solidFill>
              </a:rPr>
              <a:t>Гарькавый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http://3.static.slando.com/photos/live/38/prodam-4-h-kom-kvartiru_36291838_1_F.jpg"/>
          <p:cNvPicPr>
            <a:picLocks noChangeAspect="1" noChangeArrowheads="1"/>
          </p:cNvPicPr>
          <p:nvPr/>
        </p:nvPicPr>
        <p:blipFill>
          <a:blip r:embed="rId4" cstate="print"/>
          <a:srcRect b="16841"/>
          <a:stretch>
            <a:fillRect/>
          </a:stretch>
        </p:blipFill>
        <p:spPr bwMode="auto">
          <a:xfrm>
            <a:off x="251520" y="980728"/>
            <a:ext cx="4273646" cy="266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83768" y="3717032"/>
            <a:ext cx="194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Улица </a:t>
            </a:r>
            <a:r>
              <a:rPr lang="ru-RU" b="1" dirty="0" err="1" smtClean="0">
                <a:solidFill>
                  <a:srgbClr val="C00000"/>
                </a:solidFill>
              </a:rPr>
              <a:t>Гарькавого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17032"/>
            <a:ext cx="191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это за улица?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484368" cy="108012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Продолжаем наше путешествие. </a:t>
            </a:r>
            <a:b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Остановка шестая - «Расскажи о любимом городском празднике»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7" name="Picture 3" descr="IMG_47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808882" cy="1872232"/>
          </a:xfrm>
          <a:prstGeom prst="foldedCorner">
            <a:avLst/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Администратор\Desktop\Новая папка\фото свет\z_e9b41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348880"/>
            <a:ext cx="2568624" cy="256862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 descr="C:\Users\Администратор\Desktop\Новая папка\фото свет\z_b2827c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2914047" cy="1944216"/>
          </a:xfrm>
          <a:prstGeom prst="foldedCorner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8" name="Picture 4" descr="C:\Users\Администратор\Desktop\Новая папка\фото свет\z_361b9a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484784"/>
            <a:ext cx="2773279" cy="1848130"/>
          </a:xfrm>
          <a:prstGeom prst="foldedCorner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9" name="Picture 5" descr="C:\Users\Администратор\Desktop\Новая папка\фото свет\z_e2f58b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12776"/>
            <a:ext cx="2854374" cy="1902173"/>
          </a:xfrm>
          <a:prstGeom prst="foldedCorner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6512768" cy="8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Остановка седьмая - «Герб города»</a:t>
            </a:r>
            <a:b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Дидактическая игра «Угадай герб города»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Picture 2" descr="http://im6-tub-ru.yandex.net/i?id=329597819-20-72"/>
          <p:cNvPicPr>
            <a:picLocks noChangeAspect="1" noChangeArrowheads="1"/>
          </p:cNvPicPr>
          <p:nvPr/>
        </p:nvPicPr>
        <p:blipFill>
          <a:blip r:embed="rId3" cstate="print"/>
          <a:srcRect l="20968" r="20563" b="3704"/>
          <a:stretch>
            <a:fillRect/>
          </a:stretch>
        </p:blipFill>
        <p:spPr bwMode="auto">
          <a:xfrm>
            <a:off x="6588224" y="4221088"/>
            <a:ext cx="1800200" cy="2233547"/>
          </a:xfrm>
          <a:prstGeom prst="rect">
            <a:avLst/>
          </a:prstGeom>
          <a:noFill/>
        </p:spPr>
      </p:pic>
      <p:pic>
        <p:nvPicPr>
          <p:cNvPr id="22532" name="Picture 4" descr="http://im0-tub-ru.yandex.net/i?id=506070787-5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268760"/>
            <a:ext cx="2088231" cy="2254449"/>
          </a:xfrm>
          <a:prstGeom prst="rect">
            <a:avLst/>
          </a:prstGeom>
          <a:noFill/>
        </p:spPr>
      </p:pic>
      <p:pic>
        <p:nvPicPr>
          <p:cNvPr id="22534" name="Picture 6" descr="http://im3-tub-ru.yandex.net/i?id=477110907-12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1872208" cy="2442011"/>
          </a:xfrm>
          <a:prstGeom prst="rect">
            <a:avLst/>
          </a:prstGeom>
          <a:noFill/>
        </p:spPr>
      </p:pic>
      <p:pic>
        <p:nvPicPr>
          <p:cNvPr id="22536" name="Picture 8" descr="http://im8-tub-ru.yandex.net/i?id=311417439-04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132856"/>
            <a:ext cx="2257028" cy="2918571"/>
          </a:xfrm>
          <a:prstGeom prst="rect">
            <a:avLst/>
          </a:prstGeom>
          <a:noFill/>
        </p:spPr>
      </p:pic>
      <p:pic>
        <p:nvPicPr>
          <p:cNvPr id="22538" name="Picture 10" descr="http://im8-tub-ru.yandex.net/i?id=122688888-09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268760"/>
            <a:ext cx="2142958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32240" y="4869160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Правильно!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314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Презентация игры-путешествия: «Мой родной город»  Автор: воспитатель   МБДОУ ЦРР  - детский сад «Капелька» Винокурова Светлана Александровна       2012 год </vt:lpstr>
      <vt:lpstr>Слайд 2</vt:lpstr>
      <vt:lpstr>Вторая остановка - «Полянка возле детского сада» Наблюдение за лекарственными травами родного края. </vt:lpstr>
      <vt:lpstr>Третья остановка - «Русский лес» Дидактическая игра «Угадай, что за дерево» Цель: расширять представления детей о деревьях, растущих в родном краю.</vt:lpstr>
      <vt:lpstr>Слайд 5</vt:lpstr>
      <vt:lpstr>Пятая остановка - «Достопримечательности города» Дидактическая играй  «Угадай, что за здание?» Цель: закреплять знания детей об учреждениях города и их назначении.</vt:lpstr>
      <vt:lpstr>Шестая остановка  - «Их имена в памяти улиц»   </vt:lpstr>
      <vt:lpstr>Продолжаем наше путешествие.  Остановка шестая - «Расскажи о любимом городском празднике»</vt:lpstr>
      <vt:lpstr>Остановка седьмая - «Герб города» Дидактическая игра «Угадай герб города»</vt:lpstr>
      <vt:lpstr>Дидактическая игра «Транспорт нашего города» (что лишнее?) Цель: закрепить знания детей о транспорте родного города</vt:lpstr>
      <vt:lpstr>Вот и подошло к концу наше путешествие по родному городу. Я надеюсь, что когда  вы вырастете, то приложите много усилий в процветание нашего города Светогорска. </vt:lpstr>
      <vt:lpstr>Спасибо,  за внимание!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мы с вами отправимся в путешествие по родному краю.</dc:title>
  <cp:lastModifiedBy>Дмитрий Каленюк</cp:lastModifiedBy>
  <cp:revision>114</cp:revision>
  <dcterms:modified xsi:type="dcterms:W3CDTF">2012-05-06T12:26:11Z</dcterms:modified>
</cp:coreProperties>
</file>