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63" r:id="rId5"/>
    <p:sldId id="264" r:id="rId6"/>
    <p:sldId id="259" r:id="rId7"/>
    <p:sldId id="265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74840-D63A-4153-8A48-969F4079AB0E}" type="datetimeFigureOut">
              <a:rPr lang="ru-RU" smtClean="0"/>
              <a:t>10.02.2013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0A2A4-CB78-499B-B5D4-DCAAB12D35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0A2A4-CB78-499B-B5D4-DCAAB12D359C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CBE30-547E-4B13-8FAE-83D79F42CD5E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51F13-B0F8-41C9-B47B-97F1988565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342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857892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-В Российской Армии есть сухопутные войска, которые действуют на суше, военно-воздушные силы – они защищают Родину в воздухе, военно-морские – несущие дежурство в морях и океанах.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29190" y="1428736"/>
            <a:ext cx="43576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Есть у России и атомные подводные лодки. Они поражают суда противника особыми большими снарядами- торпедами. Подводные лодки передвигаются под водой, они уходят в открытое море на много месяцев.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714752"/>
            <a:ext cx="4071934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ПОДВОДНИК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Вот дивная картина -</a:t>
            </a:r>
            <a:br>
              <a:rPr lang="ru-RU" b="1" dirty="0" smtClean="0"/>
            </a:br>
            <a:r>
              <a:rPr lang="ru-RU" b="1" dirty="0" smtClean="0"/>
              <a:t>Выходит из глубин</a:t>
            </a:r>
            <a:br>
              <a:rPr lang="ru-RU" b="1" dirty="0" smtClean="0"/>
            </a:br>
            <a:r>
              <a:rPr lang="ru-RU" b="1" dirty="0" smtClean="0"/>
              <a:t>Стальная субмарина,</a:t>
            </a:r>
            <a:br>
              <a:rPr lang="ru-RU" b="1" dirty="0" smtClean="0"/>
            </a:br>
            <a:r>
              <a:rPr lang="ru-RU" b="1" dirty="0" smtClean="0"/>
              <a:t>Как будто бы дельфин!</a:t>
            </a:r>
            <a:br>
              <a:rPr lang="ru-RU" b="1" dirty="0" smtClean="0"/>
            </a:br>
            <a:r>
              <a:rPr lang="ru-RU" b="1" dirty="0" smtClean="0"/>
              <a:t>Подводники в ней служат -</a:t>
            </a:r>
            <a:br>
              <a:rPr lang="ru-RU" b="1" dirty="0" smtClean="0"/>
            </a:br>
            <a:r>
              <a:rPr lang="ru-RU" b="1" dirty="0" smtClean="0"/>
              <a:t>Они и там, и тут</a:t>
            </a:r>
            <a:br>
              <a:rPr lang="ru-RU" b="1" dirty="0" smtClean="0"/>
            </a:br>
            <a:r>
              <a:rPr lang="ru-RU" b="1" dirty="0" smtClean="0"/>
              <a:t>Под водной гладью кружат,</a:t>
            </a:r>
            <a:br>
              <a:rPr lang="ru-RU" b="1" dirty="0" smtClean="0"/>
            </a:br>
            <a:r>
              <a:rPr lang="ru-RU" b="1" dirty="0" smtClean="0"/>
              <a:t>Границу берегут!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Сухопутные войска</a:t>
            </a:r>
            <a:endParaRPr lang="ru-RU" b="1" dirty="0"/>
          </a:p>
        </p:txBody>
      </p:sp>
      <p:pic>
        <p:nvPicPr>
          <p:cNvPr id="1026" name="Picture 2" descr="D:\Временные файлы\Копия сухопут войска\b1ad85a86a2e7566d4987ec888d463a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4267200" cy="28384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35769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ТАНКИСТ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Везде, как будто вездеход,</a:t>
            </a:r>
            <a:br>
              <a:rPr lang="ru-RU" b="1" dirty="0" smtClean="0"/>
            </a:br>
            <a:r>
              <a:rPr lang="ru-RU" b="1" dirty="0" smtClean="0"/>
              <a:t>На гусеницах  танк пройдет</a:t>
            </a:r>
            <a:br>
              <a:rPr lang="ru-RU" b="1" dirty="0" smtClean="0"/>
            </a:br>
            <a:r>
              <a:rPr lang="ru-RU" b="1" dirty="0" smtClean="0"/>
              <a:t>Ствол орудийный впереди,</a:t>
            </a:r>
            <a:br>
              <a:rPr lang="ru-RU" b="1" dirty="0" smtClean="0"/>
            </a:br>
            <a:r>
              <a:rPr lang="ru-RU" b="1" dirty="0" smtClean="0"/>
              <a:t>Опасно, враг, не подходи!</a:t>
            </a:r>
            <a:br>
              <a:rPr lang="ru-RU" b="1" dirty="0" smtClean="0"/>
            </a:br>
            <a:r>
              <a:rPr lang="ru-RU" b="1" dirty="0" smtClean="0"/>
              <a:t>Танк прочной защищен броней</a:t>
            </a:r>
            <a:br>
              <a:rPr lang="ru-RU" b="1" dirty="0" smtClean="0"/>
            </a:br>
            <a:r>
              <a:rPr lang="ru-RU" b="1" dirty="0" smtClean="0"/>
              <a:t>И сможет встретить бой!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428736"/>
            <a:ext cx="4572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Танки – это самоходные машины на гусеничном ходу, что позволяет им проходить по любой местности: по оврагам и бездорожью. Танки вооружены пушками и пулеметами. Внутри танка находятся люди - экипаж: командир, стрелок, механик и радист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1029" name="Picture 5" descr="D:\Временные файлы\Копия сухопут войска\KR0L2623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546600" cy="322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Военно-воздушные силы</a:t>
            </a:r>
            <a:endParaRPr lang="ru-RU" dirty="0"/>
          </a:p>
        </p:txBody>
      </p:sp>
      <p:pic>
        <p:nvPicPr>
          <p:cNvPr id="4098" name="Picture 2" descr="D:\Временные файлы\Копия возд флот\sv_pv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5689600" cy="4038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286388"/>
            <a:ext cx="64293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состав ВВС входят следующие рода войск:</a:t>
            </a:r>
            <a:endParaRPr lang="ru-RU" dirty="0" smtClean="0"/>
          </a:p>
          <a:p>
            <a:r>
              <a:rPr lang="ru-RU" b="1" dirty="0" smtClean="0"/>
              <a:t>Авиация</a:t>
            </a:r>
            <a:endParaRPr lang="ru-RU" dirty="0" smtClean="0"/>
          </a:p>
          <a:p>
            <a:r>
              <a:rPr lang="ru-RU" b="1" dirty="0" smtClean="0"/>
              <a:t>Зенитные ракетные войска</a:t>
            </a:r>
            <a:endParaRPr lang="ru-RU" dirty="0" smtClean="0"/>
          </a:p>
          <a:p>
            <a:r>
              <a:rPr lang="ru-RU" b="1" dirty="0" smtClean="0"/>
              <a:t>Радиотехнические войска</a:t>
            </a:r>
            <a:endParaRPr lang="ru-RU" dirty="0" smtClean="0"/>
          </a:p>
          <a:p>
            <a:r>
              <a:rPr lang="ru-RU" b="1" dirty="0" smtClean="0"/>
              <a:t>Специальные войска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Временные файлы\ракетные\0_4b9ee_64d7431b_XX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3827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942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357562"/>
            <a:ext cx="4764057" cy="33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5384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28604"/>
            <a:ext cx="31750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5072074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нашей армии есть и авиация – боевые самолеты и вертолеты. Они готовы защищать в случае необходимости наше Отечество с воздуха. Самолет управляется экипажем летчиков - это первый и второй пилоты, штурман, который прокладывает курс самолета в небе, радист, держащий связь с аэродромом; механик, отвечающий за исправность самолета.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Военно-морской флот</a:t>
            </a:r>
            <a:endParaRPr lang="ru-RU" b="1" dirty="0"/>
          </a:p>
        </p:txBody>
      </p:sp>
      <p:pic>
        <p:nvPicPr>
          <p:cNvPr id="3074" name="Picture 2" descr="D:\Временные файлы\Копия морской флот\морской\c2c3694fc734c3b49b4c4261edeb6c6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22"/>
            <a:ext cx="5368939" cy="33179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4857760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мачте наш трехцветный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флаг,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палубе стоит моряк.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знает, что моря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страны,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Границы океанов 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днем, и ночью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быть 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должны</a:t>
            </a: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 бдительной охраной!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Временные файлы\Копия морской флот\61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810250" cy="3867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5286388"/>
            <a:ext cx="885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Наши морские просторы защищают военные корабли и подводные лодки. Большие надводные корабли- линкоры – вооружены орудиями, пулеметами, крылатыми ракетами. Крейсер – это корабль поменьше, а миноносец – корабль сторожевой. На корабле есть капитан. Он в ответе за весь корабль. Ему помогают помощник капитана и штурман, прокладывающий в море курс. Боцман следит за порядком на корабле. Радист поддерживает связь с землей и другими судами.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274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Сухопутные войска</vt:lpstr>
      <vt:lpstr>Военно-воздушные силы</vt:lpstr>
      <vt:lpstr>Слайд 4</vt:lpstr>
      <vt:lpstr>Слайд 5</vt:lpstr>
      <vt:lpstr>Слайд 6</vt:lpstr>
      <vt:lpstr>Слайд 7</vt:lpstr>
      <vt:lpstr>Военно-морской флот</vt:lpstr>
      <vt:lpstr>      </vt:lpstr>
      <vt:lpstr>Слайд 10</vt:lpstr>
    </vt:vector>
  </TitlesOfParts>
  <Company>Центральная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Шик</dc:creator>
  <cp:lastModifiedBy>Шик</cp:lastModifiedBy>
  <cp:revision>16</cp:revision>
  <dcterms:created xsi:type="dcterms:W3CDTF">2013-02-10T07:38:39Z</dcterms:created>
  <dcterms:modified xsi:type="dcterms:W3CDTF">2013-02-10T10:11:59Z</dcterms:modified>
</cp:coreProperties>
</file>